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3"/>
    <p:sldId id="264" r:id="rId4"/>
    <p:sldId id="265" r:id="rId5"/>
    <p:sldId id="266" r:id="rId6"/>
    <p:sldId id="269" r:id="rId7"/>
    <p:sldId id="267" r:id="rId8"/>
    <p:sldId id="272" r:id="rId9"/>
    <p:sldId id="273" r:id="rId10"/>
    <p:sldId id="274" r:id="rId11"/>
    <p:sldId id="276" r:id="rId12"/>
    <p:sldId id="277" r:id="rId13"/>
    <p:sldId id="278" r:id="rId14"/>
    <p:sldId id="279" r:id="rId15"/>
    <p:sldId id="280" r:id="rId16"/>
    <p:sldId id="281" r:id="rId17"/>
    <p:sldId id="284" r:id="rId18"/>
    <p:sldId id="285" r:id="rId19"/>
    <p:sldId id="286" r:id="rId20"/>
    <p:sldId id="287" r:id="rId21"/>
    <p:sldId id="291" r:id="rId22"/>
    <p:sldId id="292" r:id="rId23"/>
    <p:sldId id="293" r:id="rId24"/>
    <p:sldId id="298" r:id="rId25"/>
    <p:sldId id="299" r:id="rId26"/>
    <p:sldId id="301" r:id="rId27"/>
    <p:sldId id="300" r:id="rId28"/>
    <p:sldId id="302" r:id="rId29"/>
    <p:sldId id="303" r:id="rId30"/>
    <p:sldId id="304" r:id="rId31"/>
    <p:sldId id="305" r:id="rId32"/>
    <p:sldId id="306" r:id="rId33"/>
    <p:sldId id="30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9DFF"/>
    <a:srgbClr val="9BFF95"/>
    <a:srgbClr val="F2F2F2"/>
    <a:srgbClr val="FFCECB"/>
    <a:srgbClr val="2AD5EF"/>
    <a:srgbClr val="000000"/>
    <a:srgbClr val="FFCC00"/>
    <a:srgbClr val="266AC4"/>
    <a:srgbClr val="1875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5" autoAdjust="0"/>
    <p:restoredTop sz="88861" autoAdjust="0"/>
  </p:normalViewPr>
  <p:slideViewPr>
    <p:cSldViewPr snapToGrid="0" showGuides="1">
      <p:cViewPr varScale="1">
        <p:scale>
          <a:sx n="73" d="100"/>
          <a:sy n="73" d="100"/>
        </p:scale>
        <p:origin x="816"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p:scale>
          <a:sx n="66" d="100"/>
          <a:sy n="66" d="100"/>
        </p:scale>
        <p:origin x="3062" y="-106"/>
      </p:cViewPr>
      <p:guideLst>
        <p:guide orient="horz" pos="2880"/>
        <p:guide pos="2160"/>
      </p:guideLst>
    </p:cSldViewPr>
  </p:notesViewPr>
  <p:gridSpacing cx="719999" cy="719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8C3A7-A48D-4EA6-945C-02267DFB675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F2641-C14E-4FDD-9558-E29CE2D945A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sp>
        <p:nvSpPr>
          <p:cNvPr id="3" name="矩形 2"/>
          <p:cNvSpPr/>
          <p:nvPr userDrawn="1"/>
        </p:nvSpPr>
        <p:spPr>
          <a:xfrm>
            <a:off x="3515360" y="1952417"/>
            <a:ext cx="8676640" cy="3017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userDrawn="1"/>
        </p:nvSpPr>
        <p:spPr>
          <a:xfrm>
            <a:off x="481103" y="1538999"/>
            <a:ext cx="3780000" cy="37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5156632" y="3434079"/>
            <a:ext cx="611080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hasCustomPrompt="1"/>
          </p:nvPr>
        </p:nvSpPr>
        <p:spPr>
          <a:xfrm>
            <a:off x="4260850" y="3429000"/>
            <a:ext cx="7931150" cy="1508125"/>
          </a:xfrm>
        </p:spPr>
        <p:txBody>
          <a:bodyPr anchor="ctr"/>
          <a:lstStyle>
            <a:lvl1pPr algn="ctr">
              <a:defRPr sz="6000">
                <a:solidFill>
                  <a:schemeClr val="bg1"/>
                </a:solidFill>
              </a:defRPr>
            </a:lvl1pPr>
          </a:lstStyle>
          <a:p>
            <a:pPr lvl="0"/>
            <a:r>
              <a:rPr lang="zh-CN" altLang="en-US" dirty="0"/>
              <a:t>中文标题</a:t>
            </a:r>
            <a:r>
              <a:rPr lang="en-US" altLang="zh-CN" dirty="0"/>
              <a:t>60</a:t>
            </a:r>
            <a:r>
              <a:rPr lang="zh-CN" altLang="en-US" dirty="0"/>
              <a:t>字号</a:t>
            </a:r>
            <a:endParaRPr lang="zh-CN" altLang="en-US" dirty="0"/>
          </a:p>
        </p:txBody>
      </p:sp>
      <p:sp>
        <p:nvSpPr>
          <p:cNvPr id="12" name="文本占位符 11"/>
          <p:cNvSpPr>
            <a:spLocks noGrp="1"/>
          </p:cNvSpPr>
          <p:nvPr>
            <p:ph type="body" sz="quarter" idx="11" hasCustomPrompt="1"/>
          </p:nvPr>
        </p:nvSpPr>
        <p:spPr>
          <a:xfrm>
            <a:off x="4260850" y="5254644"/>
            <a:ext cx="7931150" cy="623166"/>
          </a:xfrm>
        </p:spPr>
        <p:txBody>
          <a:bodyPr/>
          <a:lstStyle>
            <a:lvl1pPr algn="ctr">
              <a:defRPr sz="24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dirty="0"/>
              <a:t>报告说明报告报告报告报告告报告报告报告报</a:t>
            </a:r>
            <a:endParaRPr lang="zh-CN" altLang="en-US" dirty="0"/>
          </a:p>
        </p:txBody>
      </p:sp>
      <p:sp>
        <p:nvSpPr>
          <p:cNvPr id="13" name="文本占位符 7"/>
          <p:cNvSpPr>
            <a:spLocks noGrp="1"/>
          </p:cNvSpPr>
          <p:nvPr>
            <p:ph type="body" sz="quarter" idx="12" hasCustomPrompt="1"/>
          </p:nvPr>
        </p:nvSpPr>
        <p:spPr>
          <a:xfrm>
            <a:off x="4260850" y="1952417"/>
            <a:ext cx="7931150" cy="1443771"/>
          </a:xfrm>
        </p:spPr>
        <p:txBody>
          <a:bodyPr anchor="ctr"/>
          <a:lstStyle>
            <a:lvl1pPr algn="ctr">
              <a:defRPr sz="8800">
                <a:solidFill>
                  <a:schemeClr val="bg1"/>
                </a:solidFill>
                <a:latin typeface="Bahnschrift" panose="020B0502040204020203" pitchFamily="34" charset="0"/>
              </a:defRPr>
            </a:lvl1pPr>
          </a:lstStyle>
          <a:p>
            <a:pPr lvl="0"/>
            <a:r>
              <a:rPr lang="en-US" altLang="zh-CN" dirty="0"/>
              <a:t>EnglishTitle88</a:t>
            </a:r>
            <a:endParaRPr lang="zh-CN" altLang="en-US" dirty="0"/>
          </a:p>
        </p:txBody>
      </p:sp>
      <p:sp>
        <p:nvSpPr>
          <p:cNvPr id="15" name="图片占位符 14"/>
          <p:cNvSpPr>
            <a:spLocks noGrp="1"/>
          </p:cNvSpPr>
          <p:nvPr>
            <p:ph type="pic" sz="quarter" idx="13" hasCustomPrompt="1"/>
          </p:nvPr>
        </p:nvSpPr>
        <p:spPr>
          <a:xfrm>
            <a:off x="360363" y="1538287"/>
            <a:ext cx="3684587" cy="3781426"/>
          </a:xfrm>
        </p:spPr>
        <p:txBody>
          <a:bodyPr/>
          <a:lstStyle/>
          <a:p>
            <a:r>
              <a:rPr lang="zh-CN" altLang="en-US" dirty="0"/>
              <a:t>右侧是圆弧的图片</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RT封面3">
    <p:spTree>
      <p:nvGrpSpPr>
        <p:cNvPr id="1" name=""/>
        <p:cNvGrpSpPr/>
        <p:nvPr/>
      </p:nvGrpSpPr>
      <p:grpSpPr>
        <a:xfrm>
          <a:off x="0" y="0"/>
          <a:ext cx="0" cy="0"/>
          <a:chOff x="0" y="0"/>
          <a:chExt cx="0" cy="0"/>
        </a:xfrm>
      </p:grpSpPr>
      <p:sp useBgFill="1">
        <p:nvSpPr>
          <p:cNvPr id="10" name="矩形 9"/>
          <p:cNvSpPr/>
          <p:nvPr userDrawn="1"/>
        </p:nvSpPr>
        <p:spPr>
          <a:xfrm>
            <a:off x="9618562" y="0"/>
            <a:ext cx="2573438" cy="1388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747500" y="1141200"/>
            <a:ext cx="4575600" cy="4575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占位符 2"/>
          <p:cNvSpPr>
            <a:spLocks noGrp="1"/>
          </p:cNvSpPr>
          <p:nvPr>
            <p:ph type="body" sz="quarter" idx="13" hasCustomPrompt="1"/>
          </p:nvPr>
        </p:nvSpPr>
        <p:spPr>
          <a:xfrm>
            <a:off x="2404872" y="1141200"/>
            <a:ext cx="1260856" cy="2287800"/>
          </a:xfrm>
        </p:spPr>
        <p:txBody>
          <a:bodyPr/>
          <a:lstStyle>
            <a:lvl1pPr algn="ctr">
              <a:defRPr sz="16000">
                <a:solidFill>
                  <a:schemeClr val="bg1"/>
                </a:solidFill>
                <a:latin typeface="Bahnschrift" panose="020B0502040204020203" pitchFamily="34" charset="0"/>
              </a:defRPr>
            </a:lvl1pPr>
          </a:lstStyle>
          <a:p>
            <a:pPr lvl="0"/>
            <a:r>
              <a:rPr lang="en-US" altLang="zh-CN" dirty="0"/>
              <a:t>?</a:t>
            </a:r>
            <a:endParaRPr lang="zh-CN" altLang="en-US" dirty="0"/>
          </a:p>
        </p:txBody>
      </p:sp>
      <p:sp>
        <p:nvSpPr>
          <p:cNvPr id="5" name="文本占位符 4"/>
          <p:cNvSpPr>
            <a:spLocks noGrp="1"/>
          </p:cNvSpPr>
          <p:nvPr>
            <p:ph type="body" sz="quarter" idx="14" hasCustomPrompt="1"/>
          </p:nvPr>
        </p:nvSpPr>
        <p:spPr>
          <a:xfrm>
            <a:off x="747713" y="3429000"/>
            <a:ext cx="4575175" cy="1444625"/>
          </a:xfrm>
        </p:spPr>
        <p:txBody>
          <a:bodyPr>
            <a:normAutofit/>
          </a:bodyPr>
          <a:lstStyle>
            <a:lvl1pPr algn="ctr">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a:t>
            </a:r>
            <a:r>
              <a:rPr lang="zh-CN" altLang="en-US" dirty="0"/>
              <a:t>标题标题</a:t>
            </a:r>
            <a:endParaRPr lang="zh-CN" altLang="en-US" dirty="0"/>
          </a:p>
        </p:txBody>
      </p:sp>
      <p:sp>
        <p:nvSpPr>
          <p:cNvPr id="12" name="矩形 11"/>
          <p:cNvSpPr/>
          <p:nvPr userDrawn="1"/>
        </p:nvSpPr>
        <p:spPr>
          <a:xfrm>
            <a:off x="7689700" y="0"/>
            <a:ext cx="293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userDrawn="1"/>
        </p:nvGrpSpPr>
        <p:grpSpPr>
          <a:xfrm>
            <a:off x="8100404" y="1552676"/>
            <a:ext cx="2112326" cy="640368"/>
            <a:chOff x="8100537" y="1577122"/>
            <a:chExt cx="2112326" cy="640368"/>
          </a:xfrm>
        </p:grpSpPr>
        <p:sp>
          <p:nvSpPr>
            <p:cNvPr id="15" name="矩形: 圆角 14"/>
            <p:cNvSpPr/>
            <p:nvPr/>
          </p:nvSpPr>
          <p:spPr>
            <a:xfrm>
              <a:off x="8420721" y="1673762"/>
              <a:ext cx="1792142" cy="447088"/>
            </a:xfrm>
            <a:prstGeom prst="roundRect">
              <a:avLst>
                <a:gd name="adj" fmla="val 50000"/>
              </a:avLst>
            </a:prstGeom>
            <a:no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endParaRPr>
            </a:p>
          </p:txBody>
        </p:sp>
        <p:sp>
          <p:nvSpPr>
            <p:cNvPr id="16" name="椭圆 15"/>
            <p:cNvSpPr/>
            <p:nvPr/>
          </p:nvSpPr>
          <p:spPr>
            <a:xfrm>
              <a:off x="8100537" y="1577122"/>
              <a:ext cx="640369" cy="640368"/>
            </a:xfrm>
            <a:prstGeom prst="ellipse">
              <a:avLst/>
            </a:prstGeom>
            <a:solidFill>
              <a:schemeClr val="accent1"/>
            </a:solid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Bahnschrift" panose="020B0502040204020203" pitchFamily="34" charset="0"/>
              </a:endParaRPr>
            </a:p>
          </p:txBody>
        </p:sp>
      </p:grpSp>
      <p:grpSp>
        <p:nvGrpSpPr>
          <p:cNvPr id="17" name="组合 16"/>
          <p:cNvGrpSpPr/>
          <p:nvPr userDrawn="1"/>
        </p:nvGrpSpPr>
        <p:grpSpPr>
          <a:xfrm>
            <a:off x="8100537" y="2557676"/>
            <a:ext cx="2112326" cy="640368"/>
            <a:chOff x="4677508" y="10292862"/>
            <a:chExt cx="4408359" cy="1336430"/>
          </a:xfrm>
        </p:grpSpPr>
        <p:sp>
          <p:nvSpPr>
            <p:cNvPr id="18" name="矩形: 圆角 17"/>
            <p:cNvSpPr/>
            <p:nvPr/>
          </p:nvSpPr>
          <p:spPr>
            <a:xfrm>
              <a:off x="5345723" y="10494546"/>
              <a:ext cx="3740144" cy="933061"/>
            </a:xfrm>
            <a:prstGeom prst="roundRect">
              <a:avLst>
                <a:gd name="adj" fmla="val 50000"/>
              </a:avLst>
            </a:prstGeom>
            <a:no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endParaRPr>
            </a:p>
          </p:txBody>
        </p:sp>
        <p:sp>
          <p:nvSpPr>
            <p:cNvPr id="19" name="椭圆 18"/>
            <p:cNvSpPr/>
            <p:nvPr/>
          </p:nvSpPr>
          <p:spPr>
            <a:xfrm>
              <a:off x="4677508" y="10292862"/>
              <a:ext cx="1336430" cy="1336430"/>
            </a:xfrm>
            <a:prstGeom prst="ellipse">
              <a:avLst/>
            </a:prstGeom>
            <a:solidFill>
              <a:schemeClr val="accent1"/>
            </a:solid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Bahnschrift" panose="020B0502040204020203" pitchFamily="34" charset="0"/>
              </a:endParaRPr>
            </a:p>
          </p:txBody>
        </p:sp>
      </p:grpSp>
      <p:grpSp>
        <p:nvGrpSpPr>
          <p:cNvPr id="20" name="组合 19"/>
          <p:cNvGrpSpPr/>
          <p:nvPr userDrawn="1"/>
        </p:nvGrpSpPr>
        <p:grpSpPr>
          <a:xfrm>
            <a:off x="8100537" y="3659318"/>
            <a:ext cx="2112326" cy="640368"/>
            <a:chOff x="4677508" y="10292862"/>
            <a:chExt cx="4408359" cy="1336430"/>
          </a:xfrm>
        </p:grpSpPr>
        <p:sp>
          <p:nvSpPr>
            <p:cNvPr id="21" name="矩形: 圆角 20"/>
            <p:cNvSpPr/>
            <p:nvPr/>
          </p:nvSpPr>
          <p:spPr>
            <a:xfrm>
              <a:off x="5345723" y="10494546"/>
              <a:ext cx="3740144" cy="933061"/>
            </a:xfrm>
            <a:prstGeom prst="roundRect">
              <a:avLst>
                <a:gd name="adj" fmla="val 50000"/>
              </a:avLst>
            </a:prstGeom>
            <a:no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endParaRPr>
            </a:p>
          </p:txBody>
        </p:sp>
        <p:sp>
          <p:nvSpPr>
            <p:cNvPr id="22" name="椭圆 21"/>
            <p:cNvSpPr/>
            <p:nvPr/>
          </p:nvSpPr>
          <p:spPr>
            <a:xfrm>
              <a:off x="4677508" y="10292862"/>
              <a:ext cx="1336430" cy="1336430"/>
            </a:xfrm>
            <a:prstGeom prst="ellipse">
              <a:avLst/>
            </a:prstGeom>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Bahnschrift" panose="020B0502040204020203" pitchFamily="34" charset="0"/>
              </a:endParaRPr>
            </a:p>
          </p:txBody>
        </p:sp>
      </p:grpSp>
      <p:grpSp>
        <p:nvGrpSpPr>
          <p:cNvPr id="23" name="组合 22"/>
          <p:cNvGrpSpPr/>
          <p:nvPr userDrawn="1"/>
        </p:nvGrpSpPr>
        <p:grpSpPr>
          <a:xfrm>
            <a:off x="8100273" y="4664957"/>
            <a:ext cx="2112326" cy="640368"/>
            <a:chOff x="4677508" y="10292862"/>
            <a:chExt cx="4408359" cy="1336430"/>
          </a:xfrm>
        </p:grpSpPr>
        <p:sp>
          <p:nvSpPr>
            <p:cNvPr id="24" name="矩形: 圆角 23"/>
            <p:cNvSpPr/>
            <p:nvPr/>
          </p:nvSpPr>
          <p:spPr>
            <a:xfrm>
              <a:off x="5345723" y="10494546"/>
              <a:ext cx="3740144" cy="933061"/>
            </a:xfrm>
            <a:prstGeom prst="roundRect">
              <a:avLst>
                <a:gd name="adj" fmla="val 50000"/>
              </a:avLst>
            </a:prstGeom>
            <a:noFill/>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endParaRPr>
            </a:p>
          </p:txBody>
        </p:sp>
        <p:sp>
          <p:nvSpPr>
            <p:cNvPr id="25" name="椭圆 24"/>
            <p:cNvSpPr/>
            <p:nvPr/>
          </p:nvSpPr>
          <p:spPr>
            <a:xfrm>
              <a:off x="4677508" y="10292862"/>
              <a:ext cx="1336430" cy="1336430"/>
            </a:xfrm>
            <a:prstGeom prst="ellipse">
              <a:avLst/>
            </a:prstGeom>
            <a:ln w="412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Bahnschrift" panose="020B0502040204020203" pitchFamily="34" charset="0"/>
              </a:endParaRPr>
            </a:p>
          </p:txBody>
        </p:sp>
      </p:grpSp>
      <p:sp>
        <p:nvSpPr>
          <p:cNvPr id="27" name="文本占位符 26"/>
          <p:cNvSpPr>
            <a:spLocks noGrp="1"/>
          </p:cNvSpPr>
          <p:nvPr userDrawn="1">
            <p:ph type="body" sz="quarter" idx="15" hasCustomPrompt="1"/>
          </p:nvPr>
        </p:nvSpPr>
        <p:spPr>
          <a:xfrm>
            <a:off x="8100273" y="1552676"/>
            <a:ext cx="640369" cy="640368"/>
          </a:xfrm>
        </p:spPr>
        <p:txBody>
          <a:bodyPr anchor="ctr"/>
          <a:lstStyle>
            <a:lvl1pPr algn="ctr">
              <a:defRPr>
                <a:solidFill>
                  <a:schemeClr val="bg1"/>
                </a:solidFill>
                <a:latin typeface="Bahnschrift" panose="020B0502040204020203" pitchFamily="34" charset="0"/>
              </a:defRPr>
            </a:lvl1pPr>
          </a:lstStyle>
          <a:p>
            <a:pPr lvl="0"/>
            <a:r>
              <a:rPr lang="en-US" altLang="zh-CN" dirty="0"/>
              <a:t>?</a:t>
            </a:r>
            <a:endParaRPr lang="zh-CN" altLang="en-US" dirty="0"/>
          </a:p>
        </p:txBody>
      </p:sp>
      <p:sp>
        <p:nvSpPr>
          <p:cNvPr id="29" name="文本占位符 26"/>
          <p:cNvSpPr>
            <a:spLocks noGrp="1"/>
          </p:cNvSpPr>
          <p:nvPr>
            <p:ph type="body" sz="quarter" idx="16" hasCustomPrompt="1"/>
          </p:nvPr>
        </p:nvSpPr>
        <p:spPr>
          <a:xfrm>
            <a:off x="8100405" y="2553500"/>
            <a:ext cx="640369" cy="640368"/>
          </a:xfrm>
        </p:spPr>
        <p:txBody>
          <a:bodyPr anchor="ctr"/>
          <a:lstStyle>
            <a:lvl1pPr algn="ctr">
              <a:defRPr>
                <a:solidFill>
                  <a:schemeClr val="bg1"/>
                </a:solidFill>
                <a:latin typeface="Bahnschrift" panose="020B0502040204020203" pitchFamily="34" charset="0"/>
              </a:defRPr>
            </a:lvl1pPr>
          </a:lstStyle>
          <a:p>
            <a:pPr lvl="0"/>
            <a:r>
              <a:rPr lang="en-US" altLang="zh-CN" dirty="0"/>
              <a:t>?</a:t>
            </a:r>
            <a:endParaRPr lang="zh-CN" altLang="en-US" dirty="0"/>
          </a:p>
        </p:txBody>
      </p:sp>
      <p:sp>
        <p:nvSpPr>
          <p:cNvPr id="30" name="文本占位符 26"/>
          <p:cNvSpPr>
            <a:spLocks noGrp="1"/>
          </p:cNvSpPr>
          <p:nvPr>
            <p:ph type="body" sz="quarter" idx="17" hasCustomPrompt="1"/>
          </p:nvPr>
        </p:nvSpPr>
        <p:spPr>
          <a:xfrm>
            <a:off x="8100405" y="3655142"/>
            <a:ext cx="640369" cy="640368"/>
          </a:xfrm>
        </p:spPr>
        <p:txBody>
          <a:bodyPr anchor="ctr"/>
          <a:lstStyle>
            <a:lvl1pPr algn="ctr">
              <a:defRPr>
                <a:solidFill>
                  <a:schemeClr val="bg1"/>
                </a:solidFill>
                <a:latin typeface="Bahnschrift" panose="020B0502040204020203" pitchFamily="34" charset="0"/>
              </a:defRPr>
            </a:lvl1pPr>
          </a:lstStyle>
          <a:p>
            <a:pPr lvl="0"/>
            <a:r>
              <a:rPr lang="en-US" altLang="zh-CN" dirty="0"/>
              <a:t>?</a:t>
            </a:r>
            <a:endParaRPr lang="zh-CN" altLang="en-US" dirty="0"/>
          </a:p>
        </p:txBody>
      </p:sp>
      <p:sp>
        <p:nvSpPr>
          <p:cNvPr id="31" name="文本占位符 26"/>
          <p:cNvSpPr>
            <a:spLocks noGrp="1"/>
          </p:cNvSpPr>
          <p:nvPr>
            <p:ph type="body" sz="quarter" idx="18" hasCustomPrompt="1"/>
          </p:nvPr>
        </p:nvSpPr>
        <p:spPr>
          <a:xfrm>
            <a:off x="8100140" y="4656605"/>
            <a:ext cx="640369" cy="640368"/>
          </a:xfrm>
        </p:spPr>
        <p:txBody>
          <a:bodyPr anchor="ctr"/>
          <a:lstStyle>
            <a:lvl1pPr algn="ctr">
              <a:defRPr>
                <a:solidFill>
                  <a:schemeClr val="bg1"/>
                </a:solidFill>
                <a:latin typeface="Bahnschrift" panose="020B0502040204020203" pitchFamily="34" charset="0"/>
              </a:defRPr>
            </a:lvl1pPr>
          </a:lstStyle>
          <a:p>
            <a:pPr lvl="0"/>
            <a:r>
              <a:rPr lang="en-US" altLang="zh-CN" dirty="0"/>
              <a:t>?</a:t>
            </a:r>
            <a:endParaRPr lang="zh-CN" altLang="en-US" dirty="0"/>
          </a:p>
        </p:txBody>
      </p:sp>
      <p:sp>
        <p:nvSpPr>
          <p:cNvPr id="33" name="文本占位符 32"/>
          <p:cNvSpPr>
            <a:spLocks noGrp="1"/>
          </p:cNvSpPr>
          <p:nvPr>
            <p:ph type="body" sz="quarter" idx="19" hasCustomPrompt="1"/>
          </p:nvPr>
        </p:nvSpPr>
        <p:spPr>
          <a:xfrm>
            <a:off x="8740640" y="1648778"/>
            <a:ext cx="1472090" cy="451801"/>
          </a:xfrm>
        </p:spPr>
        <p:txBody>
          <a:bodyPr anchor="ctr">
            <a:noAutofit/>
          </a:bodyPr>
          <a:lstStyle>
            <a:lvl1pPr algn="l">
              <a:defRPr sz="2000">
                <a:solidFill>
                  <a:schemeClr val="bg1"/>
                </a:solidFill>
              </a:defRPr>
            </a:lvl1pPr>
          </a:lstStyle>
          <a:p>
            <a:pPr lvl="0"/>
            <a:r>
              <a:rPr lang="zh-CN" altLang="en-US" dirty="0"/>
              <a:t>小标题</a:t>
            </a:r>
            <a:r>
              <a:rPr lang="en-US" altLang="zh-CN" dirty="0"/>
              <a:t>1</a:t>
            </a:r>
            <a:endParaRPr lang="zh-CN" altLang="en-US" dirty="0"/>
          </a:p>
        </p:txBody>
      </p:sp>
      <p:sp>
        <p:nvSpPr>
          <p:cNvPr id="34" name="文本占位符 32"/>
          <p:cNvSpPr>
            <a:spLocks noGrp="1"/>
          </p:cNvSpPr>
          <p:nvPr>
            <p:ph type="body" sz="quarter" idx="20" hasCustomPrompt="1"/>
          </p:nvPr>
        </p:nvSpPr>
        <p:spPr>
          <a:xfrm>
            <a:off x="8743821" y="2653779"/>
            <a:ext cx="1472090" cy="451801"/>
          </a:xfrm>
        </p:spPr>
        <p:txBody>
          <a:bodyPr anchor="ctr">
            <a:noAutofit/>
          </a:bodyPr>
          <a:lstStyle>
            <a:lvl1pPr algn="l">
              <a:defRPr sz="2000">
                <a:solidFill>
                  <a:schemeClr val="bg1"/>
                </a:solidFill>
              </a:defRPr>
            </a:lvl1pPr>
          </a:lstStyle>
          <a:p>
            <a:pPr lvl="0"/>
            <a:r>
              <a:rPr lang="zh-CN" altLang="en-US" dirty="0"/>
              <a:t>小标题</a:t>
            </a:r>
            <a:r>
              <a:rPr lang="en-US" altLang="zh-CN" dirty="0"/>
              <a:t>2</a:t>
            </a:r>
            <a:endParaRPr lang="zh-CN" altLang="en-US" dirty="0"/>
          </a:p>
        </p:txBody>
      </p:sp>
      <p:sp>
        <p:nvSpPr>
          <p:cNvPr id="35" name="文本占位符 32"/>
          <p:cNvSpPr>
            <a:spLocks noGrp="1"/>
          </p:cNvSpPr>
          <p:nvPr>
            <p:ph type="body" sz="quarter" idx="21" hasCustomPrompt="1"/>
          </p:nvPr>
        </p:nvSpPr>
        <p:spPr>
          <a:xfrm>
            <a:off x="8749860" y="3755957"/>
            <a:ext cx="1472090" cy="451801"/>
          </a:xfrm>
        </p:spPr>
        <p:txBody>
          <a:bodyPr anchor="ctr">
            <a:noAutofit/>
          </a:bodyPr>
          <a:lstStyle>
            <a:lvl1pPr algn="l">
              <a:defRPr sz="2000">
                <a:solidFill>
                  <a:schemeClr val="bg1"/>
                </a:solidFill>
              </a:defRPr>
            </a:lvl1pPr>
          </a:lstStyle>
          <a:p>
            <a:pPr lvl="0"/>
            <a:r>
              <a:rPr lang="zh-CN" altLang="en-US" dirty="0"/>
              <a:t>小标题</a:t>
            </a:r>
            <a:r>
              <a:rPr lang="en-US" altLang="zh-CN" dirty="0"/>
              <a:t>3</a:t>
            </a:r>
            <a:endParaRPr lang="zh-CN" altLang="en-US" dirty="0"/>
          </a:p>
        </p:txBody>
      </p:sp>
      <p:sp>
        <p:nvSpPr>
          <p:cNvPr id="36" name="文本占位符 32"/>
          <p:cNvSpPr>
            <a:spLocks noGrp="1"/>
          </p:cNvSpPr>
          <p:nvPr>
            <p:ph type="body" sz="quarter" idx="22" hasCustomPrompt="1"/>
          </p:nvPr>
        </p:nvSpPr>
        <p:spPr>
          <a:xfrm>
            <a:off x="8770591" y="4756884"/>
            <a:ext cx="1472090" cy="451801"/>
          </a:xfrm>
        </p:spPr>
        <p:txBody>
          <a:bodyPr anchor="ctr">
            <a:noAutofit/>
          </a:bodyPr>
          <a:lstStyle>
            <a:lvl1pPr algn="l">
              <a:defRPr sz="2000">
                <a:solidFill>
                  <a:schemeClr val="bg1"/>
                </a:solidFill>
              </a:defRPr>
            </a:lvl1pPr>
          </a:lstStyle>
          <a:p>
            <a:pPr lvl="0"/>
            <a:r>
              <a:rPr lang="zh-CN" altLang="en-US" dirty="0"/>
              <a:t>小标题</a:t>
            </a:r>
            <a:r>
              <a:rPr lang="en-US" altLang="zh-CN" dirty="0"/>
              <a:t>4</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最简">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6" name="矩形 5"/>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9"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名词解释">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6" name="矩形 5"/>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9"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0" name="图片占位符 13"/>
          <p:cNvSpPr>
            <a:spLocks noGrp="1"/>
          </p:cNvSpPr>
          <p:nvPr>
            <p:ph type="pic" sz="quarter" idx="17"/>
          </p:nvPr>
        </p:nvSpPr>
        <p:spPr>
          <a:xfrm>
            <a:off x="1487488" y="1509713"/>
            <a:ext cx="7697787" cy="3021012"/>
          </a:xfrm>
        </p:spPr>
        <p:txBody>
          <a:bodyPr/>
          <a:lstStyle>
            <a:lvl1pPr>
              <a:buNone/>
              <a:defRPr/>
            </a:lvl1pPr>
          </a:lstStyle>
          <a:p>
            <a:endParaRPr lang="zh-CN" altLang="en-US" dirty="0"/>
          </a:p>
        </p:txBody>
      </p:sp>
      <p:cxnSp>
        <p:nvCxnSpPr>
          <p:cNvPr id="11" name="直接连接符 10"/>
          <p:cNvCxnSpPr/>
          <p:nvPr userDrawn="1"/>
        </p:nvCxnSpPr>
        <p:spPr>
          <a:xfrm>
            <a:off x="1487123" y="4530736"/>
            <a:ext cx="607191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2" name="文本占位符 9"/>
          <p:cNvSpPr>
            <a:spLocks noGrp="1"/>
          </p:cNvSpPr>
          <p:nvPr>
            <p:ph type="body" sz="quarter" idx="15" hasCustomPrompt="1"/>
          </p:nvPr>
        </p:nvSpPr>
        <p:spPr>
          <a:xfrm>
            <a:off x="7543722" y="4203135"/>
            <a:ext cx="2952000" cy="655191"/>
          </a:xfrm>
          <a:solidFill>
            <a:schemeClr val="accent2"/>
          </a:solidFill>
        </p:spPr>
        <p:txBody>
          <a:bodyPr anchor="ctr"/>
          <a:lstStyle>
            <a:lvl1pPr algn="ctr">
              <a:buNone/>
              <a:defRPr>
                <a:solidFill>
                  <a:schemeClr val="bg1"/>
                </a:solidFill>
              </a:defRPr>
            </a:lvl1pPr>
          </a:lstStyle>
          <a:p>
            <a:pPr lvl="0"/>
            <a:r>
              <a:rPr lang="zh-CN" altLang="en-US" dirty="0"/>
              <a:t>术语术语术语</a:t>
            </a:r>
            <a:endParaRPr lang="zh-CN" altLang="en-US" dirty="0"/>
          </a:p>
        </p:txBody>
      </p:sp>
      <p:sp>
        <p:nvSpPr>
          <p:cNvPr id="13" name="文本占位符 15"/>
          <p:cNvSpPr>
            <a:spLocks noGrp="1"/>
          </p:cNvSpPr>
          <p:nvPr>
            <p:ph type="body" sz="quarter" idx="18" hasCustomPrompt="1"/>
          </p:nvPr>
        </p:nvSpPr>
        <p:spPr>
          <a:xfrm>
            <a:off x="1270000" y="5106033"/>
            <a:ext cx="9215120" cy="1074099"/>
          </a:xfrm>
        </p:spPr>
        <p:txBody>
          <a:bodyPr>
            <a:normAutofit/>
          </a:bodyPr>
          <a:lstStyle>
            <a:lvl1pPr>
              <a:buNone/>
              <a:defRPr sz="2000">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lvl="0"/>
            <a:r>
              <a:rPr lang="zh-CN" altLang="en-US" dirty="0">
                <a:latin typeface="微软雅黑 Light" panose="020B0502040204020203" pitchFamily="34" charset="-122"/>
                <a:ea typeface="微软雅黑 Light" panose="020B0502040204020203" pitchFamily="34" charset="-122"/>
              </a:rPr>
              <a:t>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名词解释2">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6" name="矩形 5"/>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9"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0" name="文本占位符 9"/>
          <p:cNvSpPr>
            <a:spLocks noGrp="1"/>
          </p:cNvSpPr>
          <p:nvPr>
            <p:ph type="body" sz="quarter" idx="15" hasCustomPrompt="1"/>
          </p:nvPr>
        </p:nvSpPr>
        <p:spPr>
          <a:xfrm>
            <a:off x="7543722" y="4203135"/>
            <a:ext cx="2952000" cy="655191"/>
          </a:xfrm>
          <a:solidFill>
            <a:schemeClr val="accent2"/>
          </a:solidFill>
        </p:spPr>
        <p:txBody>
          <a:bodyPr anchor="ctr"/>
          <a:lstStyle>
            <a:lvl1pPr algn="ctr">
              <a:buNone/>
              <a:defRPr>
                <a:solidFill>
                  <a:schemeClr val="bg1"/>
                </a:solidFill>
              </a:defRPr>
            </a:lvl1pPr>
          </a:lstStyle>
          <a:p>
            <a:pPr lvl="0"/>
            <a:r>
              <a:rPr lang="zh-CN" altLang="en-US" dirty="0"/>
              <a:t>术语术语术语</a:t>
            </a:r>
            <a:endParaRPr lang="zh-CN" altLang="en-US" dirty="0"/>
          </a:p>
        </p:txBody>
      </p:sp>
      <p:sp>
        <p:nvSpPr>
          <p:cNvPr id="11" name="图片占位符 13"/>
          <p:cNvSpPr>
            <a:spLocks noGrp="1"/>
          </p:cNvSpPr>
          <p:nvPr>
            <p:ph type="pic" sz="quarter" idx="17"/>
          </p:nvPr>
        </p:nvSpPr>
        <p:spPr>
          <a:xfrm>
            <a:off x="1487488" y="1509713"/>
            <a:ext cx="7697787" cy="3021012"/>
          </a:xfrm>
        </p:spPr>
        <p:txBody>
          <a:bodyPr/>
          <a:lstStyle>
            <a:lvl1pPr>
              <a:buNone/>
              <a:defRPr/>
            </a:lvl1pPr>
          </a:lstStyle>
          <a:p>
            <a:endParaRPr lang="zh-CN" altLang="en-US" dirty="0"/>
          </a:p>
        </p:txBody>
      </p:sp>
      <p:cxnSp>
        <p:nvCxnSpPr>
          <p:cNvPr id="12" name="直接连接符 11"/>
          <p:cNvCxnSpPr/>
          <p:nvPr userDrawn="1"/>
        </p:nvCxnSpPr>
        <p:spPr>
          <a:xfrm>
            <a:off x="1280602" y="5105409"/>
            <a:ext cx="9215120" cy="0"/>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文本占位符 15"/>
          <p:cNvSpPr>
            <a:spLocks noGrp="1"/>
          </p:cNvSpPr>
          <p:nvPr>
            <p:ph type="body" sz="quarter" idx="18" hasCustomPrompt="1"/>
          </p:nvPr>
        </p:nvSpPr>
        <p:spPr>
          <a:xfrm>
            <a:off x="1280602" y="5376387"/>
            <a:ext cx="9215120" cy="1074099"/>
          </a:xfrm>
        </p:spPr>
        <p:txBody>
          <a:bodyPr>
            <a:normAutofit/>
          </a:bodyPr>
          <a:lstStyle>
            <a:lvl1pPr>
              <a:buNone/>
              <a:defRPr sz="2000">
                <a:latin typeface="微软雅黑 Light" panose="020B0502040204020203" pitchFamily="34" charset="-122"/>
                <a:ea typeface="微软雅黑 Light" panose="020B0502040204020203" pitchFamily="34" charset="-122"/>
                <a:cs typeface="阿里巴巴普惠体 Light" panose="00020600040101010101" pitchFamily="18" charset="-122"/>
              </a:defRPr>
            </a:lvl1pPr>
          </a:lstStyle>
          <a:p>
            <a:pPr lvl="0"/>
            <a:r>
              <a:rPr lang="zh-CN" altLang="en-US" dirty="0">
                <a:latin typeface="微软雅黑 Light" panose="020B0502040204020203" pitchFamily="34" charset="-122"/>
                <a:ea typeface="微软雅黑 Light" panose="020B0502040204020203" pitchFamily="34" charset="-122"/>
              </a:rPr>
              <a:t>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是</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名词解释3">
    <p:spTree>
      <p:nvGrpSpPr>
        <p:cNvPr id="1" name=""/>
        <p:cNvGrpSpPr/>
        <p:nvPr/>
      </p:nvGrpSpPr>
      <p:grpSpPr>
        <a:xfrm>
          <a:off x="0" y="0"/>
          <a:ext cx="0" cy="0"/>
          <a:chOff x="0" y="0"/>
          <a:chExt cx="0" cy="0"/>
        </a:xfrm>
      </p:grpSpPr>
      <p:sp>
        <p:nvSpPr>
          <p:cNvPr id="4" name="文本占位符 3"/>
          <p:cNvSpPr>
            <a:spLocks noGrp="1"/>
          </p:cNvSpPr>
          <p:nvPr>
            <p:ph type="body" sz="quarter" idx="14" hasCustomPrompt="1"/>
          </p:nvPr>
        </p:nvSpPr>
        <p:spPr>
          <a:xfrm>
            <a:off x="0" y="1061173"/>
            <a:ext cx="3515361" cy="802639"/>
          </a:xfrm>
          <a:prstGeom prst="rect">
            <a:avLst/>
          </a:prstGeom>
          <a:solidFill>
            <a:schemeClr val="accent2"/>
          </a:solidFill>
        </p:spPr>
        <p:txBody>
          <a:bodyPr anchor="ctr"/>
          <a:lstStyle>
            <a:lvl1pPr marL="0" algn="r">
              <a:spcBef>
                <a:spcPts val="0"/>
              </a:spcBef>
              <a:buNone/>
              <a:defRPr sz="3600">
                <a:solidFill>
                  <a:schemeClr val="bg1"/>
                </a:solidFill>
                <a:latin typeface="思源黑体 Medium" panose="020B0600000000000000" pitchFamily="34" charset="-122"/>
                <a:ea typeface="思源黑体 Medium" panose="020B0600000000000000" pitchFamily="34" charset="-122"/>
              </a:defRPr>
            </a:lvl1pPr>
          </a:lstStyle>
          <a:p>
            <a:pPr lvl="0"/>
            <a:r>
              <a:rPr lang="zh-CN" altLang="en-US" dirty="0"/>
              <a:t>所要介绍的术语</a:t>
            </a:r>
            <a:endParaRPr lang="zh-CN" altLang="en-US" dirty="0"/>
          </a:p>
        </p:txBody>
      </p:sp>
      <p:sp>
        <p:nvSpPr>
          <p:cNvPr id="6" name="文本占位符 5"/>
          <p:cNvSpPr>
            <a:spLocks noGrp="1"/>
          </p:cNvSpPr>
          <p:nvPr>
            <p:ph type="body" sz="quarter" idx="15" hasCustomPrompt="1"/>
          </p:nvPr>
        </p:nvSpPr>
        <p:spPr>
          <a:xfrm>
            <a:off x="620078" y="2142034"/>
            <a:ext cx="10738802" cy="3009086"/>
          </a:xfrm>
          <a:prstGeom prst="rect">
            <a:avLst/>
          </a:prstGeom>
        </p:spPr>
        <p:txBody>
          <a:bodyPr/>
          <a:lstStyle>
            <a:lvl1pPr marL="0" indent="0">
              <a:buNone/>
              <a:defRPr sz="2400"/>
            </a:lvl1pPr>
          </a:lstStyle>
          <a:p>
            <a:pPr lvl="0"/>
            <a:r>
              <a:rPr lang="zh-CN" altLang="en-US" dirty="0"/>
              <a:t>大篇幅文字内容是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文字内容大篇幅</a:t>
            </a:r>
            <a:endParaRPr lang="zh-CN" altLang="en-US" dirty="0"/>
          </a:p>
        </p:txBody>
      </p:sp>
      <p:sp>
        <p:nvSpPr>
          <p:cNvPr id="9" name="图片占位符 8"/>
          <p:cNvSpPr>
            <a:spLocks noGrp="1"/>
          </p:cNvSpPr>
          <p:nvPr>
            <p:ph type="pic" sz="quarter" idx="16" hasCustomPrompt="1"/>
          </p:nvPr>
        </p:nvSpPr>
        <p:spPr>
          <a:xfrm>
            <a:off x="619125" y="5324475"/>
            <a:ext cx="10738802" cy="1028065"/>
          </a:xfrm>
          <a:prstGeom prst="rect">
            <a:avLst/>
          </a:prstGeom>
          <a:ln w="38100">
            <a:solidFill>
              <a:schemeClr val="accent2"/>
            </a:solidFill>
          </a:ln>
        </p:spPr>
        <p:txBody>
          <a:bodyPr/>
          <a:lstStyle>
            <a:lvl1pPr marL="0">
              <a:spcBef>
                <a:spcPts val="0"/>
              </a:spcBef>
              <a:buNone/>
              <a:defRPr/>
            </a:lvl1pPr>
          </a:lstStyle>
          <a:p>
            <a:r>
              <a:rPr lang="zh-CN" altLang="en-US" dirty="0"/>
              <a:t>（可选）横幅图</a:t>
            </a:r>
            <a:endParaRPr lang="zh-CN" altLang="en-US" dirty="0"/>
          </a:p>
        </p:txBody>
      </p:sp>
      <p:sp>
        <p:nvSpPr>
          <p:cNvPr id="10" name="矩形 9"/>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2"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3"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左右结构">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3" name="图片占位符 2"/>
          <p:cNvSpPr>
            <a:spLocks noGrp="1"/>
          </p:cNvSpPr>
          <p:nvPr>
            <p:ph type="pic" sz="quarter" idx="14" hasCustomPrompt="1"/>
          </p:nvPr>
        </p:nvSpPr>
        <p:spPr>
          <a:xfrm>
            <a:off x="474654" y="1629000"/>
            <a:ext cx="6480000" cy="3600000"/>
          </a:xfrm>
          <a:prstGeom prst="rect">
            <a:avLst/>
          </a:prstGeom>
          <a:ln w="38100">
            <a:solidFill>
              <a:schemeClr val="accent2"/>
            </a:solidFill>
          </a:ln>
        </p:spPr>
        <p:txBody>
          <a:bodyPr/>
          <a:lstStyle>
            <a:lvl1pPr marL="0">
              <a:spcBef>
                <a:spcPts val="0"/>
              </a:spcBef>
              <a:buNone/>
              <a:defRPr/>
            </a:lvl1pPr>
          </a:lstStyle>
          <a:p>
            <a:r>
              <a:rPr lang="zh-CN" altLang="en-US" dirty="0"/>
              <a:t>大图</a:t>
            </a:r>
            <a:endParaRPr lang="zh-CN" altLang="en-US" dirty="0"/>
          </a:p>
        </p:txBody>
      </p:sp>
      <p:sp>
        <p:nvSpPr>
          <p:cNvPr id="4" name="矩形 3"/>
          <p:cNvSpPr/>
          <p:nvPr userDrawn="1"/>
        </p:nvSpPr>
        <p:spPr>
          <a:xfrm>
            <a:off x="7325360" y="1629000"/>
            <a:ext cx="1016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5" hasCustomPrompt="1"/>
          </p:nvPr>
        </p:nvSpPr>
        <p:spPr>
          <a:xfrm>
            <a:off x="7426961" y="1632400"/>
            <a:ext cx="4755038" cy="535080"/>
          </a:xfrm>
          <a:prstGeom prst="rect">
            <a:avLst/>
          </a:prstGeom>
        </p:spPr>
        <p:txBody>
          <a:bodyPr/>
          <a:lstStyle>
            <a:lvl1pPr marL="0" algn="ctr">
              <a:spcBef>
                <a:spcPts val="0"/>
              </a:spcBef>
              <a:buNone/>
              <a:defRPr sz="36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dirty="0"/>
              <a:t>一句话标题</a:t>
            </a:r>
            <a:endParaRPr lang="zh-CN" altLang="en-US" dirty="0"/>
          </a:p>
        </p:txBody>
      </p:sp>
      <p:sp>
        <p:nvSpPr>
          <p:cNvPr id="9" name="文本占位符 8"/>
          <p:cNvSpPr>
            <a:spLocks noGrp="1"/>
          </p:cNvSpPr>
          <p:nvPr>
            <p:ph type="body" sz="quarter" idx="16" hasCustomPrompt="1"/>
          </p:nvPr>
        </p:nvSpPr>
        <p:spPr>
          <a:xfrm>
            <a:off x="7797667" y="2519680"/>
            <a:ext cx="4084454" cy="2705920"/>
          </a:xfrm>
          <a:prstGeom prst="rect">
            <a:avLst/>
          </a:prstGeom>
        </p:spPr>
        <p:txBody>
          <a:bodyPr/>
          <a:lstStyle>
            <a:lvl1pPr marL="0" indent="0">
              <a:buNone/>
              <a:defRPr sz="2400"/>
            </a:lvl1pPr>
          </a:lstStyle>
          <a:p>
            <a:pPr lvl="0"/>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lang="zh-CN" altLang="en-US" dirty="0"/>
              <a:t>文本</a:t>
            </a:r>
            <a:endParaRPr lang="en-US" altLang="zh-CN"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None/>
              <a:defRPr/>
            </a:pPr>
            <a:endParaRPr lang="en-US" altLang="zh-CN" dirty="0"/>
          </a:p>
        </p:txBody>
      </p:sp>
      <p:sp>
        <p:nvSpPr>
          <p:cNvPr id="10" name="矩形 9"/>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2"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左右结构1">
    <p:spTree>
      <p:nvGrpSpPr>
        <p:cNvPr id="1" name=""/>
        <p:cNvGrpSpPr/>
        <p:nvPr/>
      </p:nvGrpSpPr>
      <p:grpSpPr>
        <a:xfrm>
          <a:off x="0" y="0"/>
          <a:ext cx="0" cy="0"/>
          <a:chOff x="0" y="0"/>
          <a:chExt cx="0" cy="0"/>
        </a:xfrm>
      </p:grpSpPr>
      <p:sp>
        <p:nvSpPr>
          <p:cNvPr id="3" name="图片占位符 2"/>
          <p:cNvSpPr>
            <a:spLocks noGrp="1"/>
          </p:cNvSpPr>
          <p:nvPr>
            <p:ph type="pic" sz="quarter" idx="16"/>
          </p:nvPr>
        </p:nvSpPr>
        <p:spPr>
          <a:xfrm>
            <a:off x="474654" y="1773238"/>
            <a:ext cx="5163126" cy="4359707"/>
          </a:xfrm>
        </p:spPr>
        <p:txBody>
          <a:bodyPr/>
          <a:lstStyle/>
          <a:p>
            <a:endParaRPr lang="zh-CN" altLang="en-US"/>
          </a:p>
        </p:txBody>
      </p:sp>
      <p:sp>
        <p:nvSpPr>
          <p:cNvPr id="5" name="文本占位符 4"/>
          <p:cNvSpPr>
            <a:spLocks noGrp="1"/>
          </p:cNvSpPr>
          <p:nvPr>
            <p:ph type="body" sz="quarter" idx="17" hasCustomPrompt="1"/>
          </p:nvPr>
        </p:nvSpPr>
        <p:spPr>
          <a:xfrm>
            <a:off x="4779818" y="913585"/>
            <a:ext cx="2632364" cy="572400"/>
          </a:xfrm>
        </p:spPr>
        <p:txBody>
          <a:bodyPr anchor="ctr"/>
          <a:lstStyle>
            <a:lvl1pPr algn="ctr">
              <a:defRPr sz="3200">
                <a:solidFill>
                  <a:schemeClr val="accent1"/>
                </a:solidFill>
                <a:latin typeface="思源黑体 Medium" panose="020B0600000000000000" pitchFamily="34" charset="-122"/>
                <a:ea typeface="思源黑体 Medium" panose="020B0600000000000000" pitchFamily="34" charset="-122"/>
              </a:defRPr>
            </a:lvl1pPr>
            <a:lvl2pPr>
              <a:defRPr sz="3200">
                <a:latin typeface="思源黑体 Medium" panose="020B0600000000000000" pitchFamily="34" charset="-122"/>
                <a:ea typeface="思源黑体 Medium" panose="020B0600000000000000" pitchFamily="34" charset="-122"/>
              </a:defRPr>
            </a:lvl2pPr>
            <a:lvl3pPr>
              <a:defRPr sz="3200">
                <a:latin typeface="思源黑体 Medium" panose="020B0600000000000000" pitchFamily="34" charset="-122"/>
                <a:ea typeface="思源黑体 Medium" panose="020B0600000000000000" pitchFamily="34" charset="-122"/>
              </a:defRPr>
            </a:lvl3pPr>
            <a:lvl4pPr>
              <a:defRPr sz="3200">
                <a:latin typeface="思源黑体 Medium" panose="020B0600000000000000" pitchFamily="34" charset="-122"/>
                <a:ea typeface="思源黑体 Medium" panose="020B0600000000000000" pitchFamily="34" charset="-122"/>
              </a:defRPr>
            </a:lvl4pPr>
            <a:lvl5pPr>
              <a:defRPr sz="3200">
                <a:latin typeface="思源黑体 Medium" panose="020B0600000000000000" pitchFamily="34" charset="-122"/>
                <a:ea typeface="思源黑体 Medium" panose="020B0600000000000000" pitchFamily="34" charset="-122"/>
              </a:defRPr>
            </a:lvl5pPr>
          </a:lstStyle>
          <a:p>
            <a:pPr lvl="0"/>
            <a:r>
              <a:rPr lang="zh-CN" altLang="en-US" dirty="0"/>
              <a:t>标题</a:t>
            </a:r>
            <a:endParaRPr lang="zh-CN" altLang="en-US" dirty="0"/>
          </a:p>
        </p:txBody>
      </p:sp>
      <p:sp>
        <p:nvSpPr>
          <p:cNvPr id="8" name="文本占位符 7"/>
          <p:cNvSpPr>
            <a:spLocks noGrp="1"/>
          </p:cNvSpPr>
          <p:nvPr>
            <p:ph type="body" sz="quarter" idx="18" hasCustomPrompt="1"/>
          </p:nvPr>
        </p:nvSpPr>
        <p:spPr>
          <a:xfrm>
            <a:off x="6366222" y="1773238"/>
            <a:ext cx="5604105" cy="2216871"/>
          </a:xfrm>
        </p:spPr>
        <p:txBody>
          <a:bodyPr>
            <a:normAutofit/>
          </a:bodyPr>
          <a:lstStyle>
            <a:lvl1pPr>
              <a:defRPr sz="2000"/>
            </a:lvl1pPr>
          </a:lstStyle>
          <a:p>
            <a:pPr lvl="0"/>
            <a:r>
              <a:rPr lang="zh-CN" altLang="en-US" dirty="0"/>
              <a:t>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a:t>
            </a:r>
            <a:endParaRPr lang="zh-CN" altLang="en-US" dirty="0"/>
          </a:p>
        </p:txBody>
      </p:sp>
      <p:sp>
        <p:nvSpPr>
          <p:cNvPr id="12" name="文本占位符 7"/>
          <p:cNvSpPr>
            <a:spLocks noGrp="1"/>
          </p:cNvSpPr>
          <p:nvPr>
            <p:ph type="body" sz="quarter" idx="19" hasCustomPrompt="1"/>
          </p:nvPr>
        </p:nvSpPr>
        <p:spPr>
          <a:xfrm>
            <a:off x="6366222" y="4414981"/>
            <a:ext cx="5604105" cy="1937553"/>
          </a:xfrm>
        </p:spPr>
        <p:txBody>
          <a:bodyPr>
            <a:normAutofit/>
          </a:bodyPr>
          <a:lstStyle>
            <a:lvl1pPr>
              <a:defRPr sz="2000"/>
            </a:lvl1pPr>
          </a:lstStyle>
          <a:p>
            <a:pPr lvl="0"/>
            <a:r>
              <a:rPr lang="zh-CN" altLang="en-US" dirty="0"/>
              <a:t>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a:t>
            </a:r>
            <a:endParaRPr lang="zh-CN" altLang="en-US" dirty="0"/>
          </a:p>
        </p:txBody>
      </p:sp>
      <p:cxnSp>
        <p:nvCxnSpPr>
          <p:cNvPr id="15" name="直接连接符 14"/>
          <p:cNvCxnSpPr/>
          <p:nvPr userDrawn="1"/>
        </p:nvCxnSpPr>
        <p:spPr>
          <a:xfrm>
            <a:off x="6366222" y="4228468"/>
            <a:ext cx="560410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13" name="矩形 1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6"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左右结构2">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6"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4" name="文本占位符 3"/>
          <p:cNvSpPr>
            <a:spLocks noGrp="1"/>
          </p:cNvSpPr>
          <p:nvPr>
            <p:ph type="body" sz="quarter" idx="17" hasCustomPrompt="1"/>
          </p:nvPr>
        </p:nvSpPr>
        <p:spPr>
          <a:xfrm>
            <a:off x="6096434" y="2253011"/>
            <a:ext cx="3509096" cy="616527"/>
          </a:xfrm>
        </p:spPr>
        <p:txBody>
          <a:bodyPr>
            <a:normAutofit/>
          </a:bodyPr>
          <a:lstStyle>
            <a:lvl1pPr>
              <a:buNone/>
              <a:defRPr sz="3600" b="1">
                <a:solidFill>
                  <a:schemeClr val="accent1"/>
                </a:solidFill>
              </a:defRPr>
            </a:lvl1pPr>
          </a:lstStyle>
          <a:p>
            <a:pPr lvl="0"/>
            <a:r>
              <a:rPr lang="zh-CN" altLang="en-US" dirty="0"/>
              <a:t>关键字</a:t>
            </a:r>
            <a:endParaRPr lang="zh-CN" altLang="en-US" dirty="0"/>
          </a:p>
        </p:txBody>
      </p:sp>
      <p:sp>
        <p:nvSpPr>
          <p:cNvPr id="9" name="文本占位符 8"/>
          <p:cNvSpPr>
            <a:spLocks noGrp="1"/>
          </p:cNvSpPr>
          <p:nvPr>
            <p:ph type="body" sz="quarter" idx="18" hasCustomPrompt="1"/>
          </p:nvPr>
        </p:nvSpPr>
        <p:spPr>
          <a:xfrm>
            <a:off x="6096000" y="2868817"/>
            <a:ext cx="5670550" cy="2005012"/>
          </a:xfrm>
        </p:spPr>
        <p:txBody>
          <a:bodyPr>
            <a:normAutofit/>
          </a:bodyPr>
          <a:lstStyle>
            <a:lvl1pPr>
              <a:buNone/>
              <a:defRPr sz="2400"/>
            </a:lvl1pPr>
          </a:lstStyle>
          <a:p>
            <a:pPr lvl="0"/>
            <a:r>
              <a:rPr lang="zh-CN" altLang="en-US" dirty="0"/>
              <a:t>文本文本文本文文本文文本文文本文文本文文本文文本文文本文文本文文本文文本文文本文文本文文本文文本文文本文文本文文本文文本文文本文文本文文本文文本文</a:t>
            </a:r>
            <a:endParaRPr lang="zh-CN" altLang="en-US" dirty="0"/>
          </a:p>
        </p:txBody>
      </p:sp>
      <p:sp>
        <p:nvSpPr>
          <p:cNvPr id="13" name="图片占位符 12"/>
          <p:cNvSpPr>
            <a:spLocks noGrp="1"/>
          </p:cNvSpPr>
          <p:nvPr>
            <p:ph type="pic" sz="quarter" idx="19"/>
          </p:nvPr>
        </p:nvSpPr>
        <p:spPr>
          <a:xfrm>
            <a:off x="779737" y="1526885"/>
            <a:ext cx="4746856" cy="4321255"/>
          </a:xfrm>
        </p:spPr>
        <p:txBody>
          <a:bodyPr/>
          <a:lstStyle/>
          <a:p>
            <a:endParaRPr lang="zh-CN" altLang="en-US"/>
          </a:p>
        </p:txBody>
      </p:sp>
      <p:sp>
        <p:nvSpPr>
          <p:cNvPr id="10"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左右结构3">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7"/>
          </p:nvPr>
        </p:nvSpPr>
        <p:spPr>
          <a:xfrm>
            <a:off x="582249" y="1376651"/>
            <a:ext cx="5238445" cy="1844170"/>
          </a:xfrm>
        </p:spPr>
        <p:txBody>
          <a:bodyPr/>
          <a:lstStyle/>
          <a:p>
            <a:endParaRPr lang="zh-CN" altLang="en-US"/>
          </a:p>
        </p:txBody>
      </p:sp>
      <p:cxnSp>
        <p:nvCxnSpPr>
          <p:cNvPr id="12" name="直接连接符 11"/>
          <p:cNvCxnSpPr/>
          <p:nvPr userDrawn="1"/>
        </p:nvCxnSpPr>
        <p:spPr>
          <a:xfrm>
            <a:off x="6111493" y="2349000"/>
            <a:ext cx="0" cy="108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5050543" y="3429000"/>
            <a:ext cx="10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95984" y="1166418"/>
            <a:ext cx="0" cy="108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295984" y="1186872"/>
            <a:ext cx="108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文本占位符 18"/>
          <p:cNvSpPr>
            <a:spLocks noGrp="1"/>
          </p:cNvSpPr>
          <p:nvPr>
            <p:ph type="body" sz="quarter" idx="18" hasCustomPrompt="1"/>
          </p:nvPr>
        </p:nvSpPr>
        <p:spPr>
          <a:xfrm>
            <a:off x="582248" y="3660055"/>
            <a:ext cx="5513751" cy="1777175"/>
          </a:xfrm>
        </p:spPr>
        <p:txBody>
          <a:bodyPr>
            <a:normAutofit/>
          </a:bodyPr>
          <a:lstStyle>
            <a:lvl1pPr>
              <a:buNone/>
              <a:defRPr sz="320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lvl="0"/>
            <a:r>
              <a:rPr lang="zh-CN" altLang="en-US" dirty="0"/>
              <a:t>重点语句</a:t>
            </a:r>
            <a:endParaRPr lang="zh-CN" altLang="en-US" dirty="0"/>
          </a:p>
        </p:txBody>
      </p:sp>
      <p:sp>
        <p:nvSpPr>
          <p:cNvPr id="20" name="文本占位符 18"/>
          <p:cNvSpPr>
            <a:spLocks noGrp="1"/>
          </p:cNvSpPr>
          <p:nvPr>
            <p:ph type="body" sz="quarter" idx="19" hasCustomPrompt="1"/>
          </p:nvPr>
        </p:nvSpPr>
        <p:spPr>
          <a:xfrm>
            <a:off x="6881644" y="1376653"/>
            <a:ext cx="4469314" cy="4060586"/>
          </a:xfrm>
        </p:spPr>
        <p:txBody>
          <a:bodyPr>
            <a:normAutofit/>
          </a:bodyPr>
          <a:lstStyle>
            <a:lvl1pPr>
              <a:buNone/>
              <a:defRPr sz="24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文本文本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文本文</a:t>
            </a:r>
            <a:endParaRPr lang="zh-CN" altLang="en-US" dirty="0"/>
          </a:p>
        </p:txBody>
      </p:sp>
      <p:sp>
        <p:nvSpPr>
          <p:cNvPr id="26"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27"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4"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左右结构4">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7"/>
          </p:nvPr>
        </p:nvSpPr>
        <p:spPr>
          <a:xfrm>
            <a:off x="1568326" y="1322818"/>
            <a:ext cx="2723816" cy="4842917"/>
          </a:xfrm>
        </p:spPr>
        <p:txBody>
          <a:bodyPr/>
          <a:lstStyle/>
          <a:p>
            <a:endParaRPr lang="zh-CN" altLang="en-US" dirty="0"/>
          </a:p>
        </p:txBody>
      </p:sp>
      <p:sp>
        <p:nvSpPr>
          <p:cNvPr id="9" name="文本占位符 8"/>
          <p:cNvSpPr>
            <a:spLocks noGrp="1"/>
          </p:cNvSpPr>
          <p:nvPr>
            <p:ph type="body" sz="quarter" idx="18" hasCustomPrompt="1"/>
          </p:nvPr>
        </p:nvSpPr>
        <p:spPr>
          <a:xfrm>
            <a:off x="6096000" y="1322818"/>
            <a:ext cx="2252869" cy="535799"/>
          </a:xfrm>
          <a:noFill/>
          <a:ln>
            <a:noFill/>
          </a:ln>
        </p:spPr>
        <p:txBody>
          <a:bodyPr>
            <a:normAutofit/>
          </a:bodyPr>
          <a:lstStyle>
            <a:lvl1pPr>
              <a:buNone/>
              <a:defRPr sz="3200"/>
            </a:lvl1pPr>
          </a:lstStyle>
          <a:p>
            <a:pPr lvl="0"/>
            <a:r>
              <a:rPr lang="zh-CN" altLang="en-US" dirty="0"/>
              <a:t>标题飒飒大</a:t>
            </a:r>
            <a:endParaRPr lang="zh-CN" altLang="en-US" dirty="0"/>
          </a:p>
        </p:txBody>
      </p:sp>
      <p:sp>
        <p:nvSpPr>
          <p:cNvPr id="13" name="文本占位符 12"/>
          <p:cNvSpPr>
            <a:spLocks noGrp="1"/>
          </p:cNvSpPr>
          <p:nvPr>
            <p:ph type="body" sz="quarter" idx="19" hasCustomPrompt="1"/>
          </p:nvPr>
        </p:nvSpPr>
        <p:spPr>
          <a:xfrm>
            <a:off x="6095999" y="2042161"/>
            <a:ext cx="4897121" cy="1568052"/>
          </a:xfrm>
        </p:spPr>
        <p:txBody>
          <a:bodyPr>
            <a:normAutofit/>
          </a:bodyPr>
          <a:lstStyle>
            <a:lvl1pPr>
              <a:buNone/>
              <a:defRPr sz="2000"/>
            </a:lvl1pPr>
          </a:lstStyle>
          <a:p>
            <a:pPr lvl="0"/>
            <a:r>
              <a:rPr lang="zh-CN" altLang="en-US" dirty="0"/>
              <a:t>文本文本文本文本文本文本文本文本文本文本文本文本</a:t>
            </a:r>
            <a:endParaRPr lang="zh-CN" altLang="en-US" dirty="0"/>
          </a:p>
        </p:txBody>
      </p:sp>
      <p:cxnSp>
        <p:nvCxnSpPr>
          <p:cNvPr id="15" name="直接连接符 14"/>
          <p:cNvCxnSpPr/>
          <p:nvPr userDrawn="1"/>
        </p:nvCxnSpPr>
        <p:spPr>
          <a:xfrm>
            <a:off x="6224016" y="1858617"/>
            <a:ext cx="565936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8" name="文本占位符 8"/>
          <p:cNvSpPr>
            <a:spLocks noGrp="1"/>
          </p:cNvSpPr>
          <p:nvPr>
            <p:ph type="body" sz="quarter" idx="20" hasCustomPrompt="1"/>
          </p:nvPr>
        </p:nvSpPr>
        <p:spPr>
          <a:xfrm>
            <a:off x="7592992" y="1322818"/>
            <a:ext cx="4599007" cy="719338"/>
          </a:xfrm>
          <a:ln>
            <a:noFill/>
          </a:ln>
        </p:spPr>
        <p:txBody>
          <a:bodyPr>
            <a:normAutofit/>
          </a:bodyPr>
          <a:lstStyle>
            <a:lvl1pPr>
              <a:buNone/>
              <a:defRPr sz="1600"/>
            </a:lvl1pPr>
          </a:lstStyle>
          <a:p>
            <a:pPr lvl="0"/>
            <a:r>
              <a:rPr lang="zh-CN" altLang="en-US" dirty="0"/>
              <a:t>填充</a:t>
            </a:r>
            <a:r>
              <a:rPr lang="en-US" altLang="zh-CN" dirty="0"/>
              <a:t>-</a:t>
            </a:r>
            <a:r>
              <a:rPr lang="zh-CN" altLang="en-US" dirty="0"/>
              <a:t>幻灯片背景填充，并拖动改变宽度</a:t>
            </a:r>
            <a:endParaRPr lang="zh-CN" altLang="en-US" dirty="0"/>
          </a:p>
        </p:txBody>
      </p:sp>
      <p:sp>
        <p:nvSpPr>
          <p:cNvPr id="21" name="文本占位符 8"/>
          <p:cNvSpPr>
            <a:spLocks noGrp="1"/>
          </p:cNvSpPr>
          <p:nvPr>
            <p:ph type="body" sz="quarter" idx="21" hasCustomPrompt="1"/>
          </p:nvPr>
        </p:nvSpPr>
        <p:spPr>
          <a:xfrm>
            <a:off x="6096000" y="3610213"/>
            <a:ext cx="2252869" cy="535799"/>
          </a:xfrm>
          <a:noFill/>
          <a:ln>
            <a:noFill/>
          </a:ln>
        </p:spPr>
        <p:txBody>
          <a:bodyPr>
            <a:normAutofit/>
          </a:bodyPr>
          <a:lstStyle>
            <a:lvl1pPr>
              <a:buNone/>
              <a:defRPr sz="3200"/>
            </a:lvl1pPr>
          </a:lstStyle>
          <a:p>
            <a:pPr lvl="0"/>
            <a:r>
              <a:rPr lang="zh-CN" altLang="en-US" dirty="0"/>
              <a:t>标题飒飒大</a:t>
            </a:r>
            <a:endParaRPr lang="zh-CN" altLang="en-US" dirty="0"/>
          </a:p>
        </p:txBody>
      </p:sp>
      <p:sp>
        <p:nvSpPr>
          <p:cNvPr id="22" name="文本占位符 12"/>
          <p:cNvSpPr>
            <a:spLocks noGrp="1"/>
          </p:cNvSpPr>
          <p:nvPr>
            <p:ph type="body" sz="quarter" idx="22" hasCustomPrompt="1"/>
          </p:nvPr>
        </p:nvSpPr>
        <p:spPr>
          <a:xfrm>
            <a:off x="6095999" y="4329551"/>
            <a:ext cx="4897121" cy="1836181"/>
          </a:xfrm>
        </p:spPr>
        <p:txBody>
          <a:bodyPr>
            <a:normAutofit/>
          </a:bodyPr>
          <a:lstStyle>
            <a:lvl1pPr>
              <a:buNone/>
              <a:defRPr sz="2000"/>
            </a:lvl1pPr>
          </a:lstStyle>
          <a:p>
            <a:pPr lvl="0"/>
            <a:r>
              <a:rPr lang="zh-CN" altLang="en-US" dirty="0"/>
              <a:t>文本文本文本文本文本文本文本文本文本文本文本文本</a:t>
            </a:r>
            <a:endParaRPr lang="zh-CN" altLang="en-US" dirty="0"/>
          </a:p>
        </p:txBody>
      </p:sp>
      <p:cxnSp>
        <p:nvCxnSpPr>
          <p:cNvPr id="23" name="直接连接符 22"/>
          <p:cNvCxnSpPr/>
          <p:nvPr userDrawn="1"/>
        </p:nvCxnSpPr>
        <p:spPr>
          <a:xfrm>
            <a:off x="6224016" y="4146012"/>
            <a:ext cx="565936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24" name="文本占位符 8"/>
          <p:cNvSpPr>
            <a:spLocks noGrp="1"/>
          </p:cNvSpPr>
          <p:nvPr>
            <p:ph type="body" sz="quarter" idx="23" hasCustomPrompt="1"/>
          </p:nvPr>
        </p:nvSpPr>
        <p:spPr>
          <a:xfrm>
            <a:off x="7592994" y="3610213"/>
            <a:ext cx="4599006" cy="719338"/>
          </a:xfrm>
          <a:ln>
            <a:noFill/>
          </a:ln>
        </p:spPr>
        <p:txBody>
          <a:bodyPr>
            <a:normAutofit/>
          </a:bodyPr>
          <a:lstStyle>
            <a:lvl1pPr>
              <a:buNone/>
              <a:defRPr sz="1600"/>
            </a:lvl1pPr>
          </a:lstStyle>
          <a:p>
            <a:pPr lvl="0"/>
            <a:r>
              <a:rPr lang="zh-CN" altLang="en-US" dirty="0"/>
              <a:t>填充</a:t>
            </a:r>
            <a:r>
              <a:rPr lang="en-US" altLang="zh-CN" dirty="0"/>
              <a:t>-</a:t>
            </a:r>
            <a:r>
              <a:rPr lang="zh-CN" altLang="en-US" dirty="0"/>
              <a:t>幻灯片背景填充，并拖动改变宽度</a:t>
            </a:r>
            <a:endParaRPr lang="zh-CN" altLang="en-US" dirty="0"/>
          </a:p>
        </p:txBody>
      </p:sp>
      <p:sp>
        <p:nvSpPr>
          <p:cNvPr id="16"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7"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9"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0" y="1375928"/>
            <a:ext cx="12192000" cy="757672"/>
          </a:xfrm>
        </p:spPr>
        <p:txBody>
          <a:bodyPr/>
          <a:lstStyle>
            <a:lvl1pPr algn="ctr">
              <a:buNone/>
              <a:defRPr sz="4000">
                <a:solidFill>
                  <a:schemeClr val="accent2"/>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en-US" altLang="zh-CN" dirty="0"/>
              <a:t>2020 XX</a:t>
            </a:r>
            <a:r>
              <a:rPr lang="zh-CN" altLang="en-US" dirty="0"/>
              <a:t>报告</a:t>
            </a:r>
            <a:endParaRPr lang="zh-CN" altLang="en-US" dirty="0"/>
          </a:p>
        </p:txBody>
      </p:sp>
      <p:sp>
        <p:nvSpPr>
          <p:cNvPr id="4" name="文本占位符 2"/>
          <p:cNvSpPr>
            <a:spLocks noGrp="1"/>
          </p:cNvSpPr>
          <p:nvPr>
            <p:ph type="body" sz="quarter" idx="11" hasCustomPrompt="1"/>
          </p:nvPr>
        </p:nvSpPr>
        <p:spPr>
          <a:xfrm>
            <a:off x="0" y="2133599"/>
            <a:ext cx="12192000" cy="1874983"/>
          </a:xfrm>
        </p:spPr>
        <p:txBody>
          <a:bodyPr>
            <a:noAutofit/>
          </a:bodyPr>
          <a:lstStyle>
            <a:lvl1pPr algn="ctr">
              <a:buNone/>
              <a:defRPr sz="60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居中大标题居中大标题</a:t>
            </a:r>
            <a:endParaRPr lang="en-US" altLang="zh-CN" dirty="0"/>
          </a:p>
          <a:p>
            <a:pPr lvl="0"/>
            <a:r>
              <a:rPr lang="zh-CN" altLang="en-US" dirty="0"/>
              <a:t>凑两行下面短</a:t>
            </a:r>
            <a:endParaRPr lang="zh-CN" altLang="en-US" dirty="0"/>
          </a:p>
        </p:txBody>
      </p:sp>
      <p:sp>
        <p:nvSpPr>
          <p:cNvPr id="5" name="文本占位符 2"/>
          <p:cNvSpPr>
            <a:spLocks noGrp="1"/>
          </p:cNvSpPr>
          <p:nvPr>
            <p:ph type="body" sz="quarter" idx="12" hasCustomPrompt="1"/>
          </p:nvPr>
        </p:nvSpPr>
        <p:spPr>
          <a:xfrm>
            <a:off x="0" y="4156365"/>
            <a:ext cx="12192000" cy="600362"/>
          </a:xfrm>
        </p:spPr>
        <p:txBody>
          <a:bodyPr>
            <a:noAutofit/>
          </a:bodyPr>
          <a:lstStyle>
            <a:lvl1pPr algn="ctr">
              <a:buNone/>
              <a:defRPr sz="2800" b="0">
                <a:solidFill>
                  <a:schemeClr val="accent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报告人信息报告人信息</a:t>
            </a:r>
            <a:endParaRPr lang="zh-CN" altLang="en-US" dirty="0"/>
          </a:p>
        </p:txBody>
      </p:sp>
      <p:sp>
        <p:nvSpPr>
          <p:cNvPr id="2" name="矩形 1"/>
          <p:cNvSpPr/>
          <p:nvPr userDrawn="1"/>
        </p:nvSpPr>
        <p:spPr>
          <a:xfrm>
            <a:off x="5564909" y="4756727"/>
            <a:ext cx="1062181"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左中右结构">
    <p:spTree>
      <p:nvGrpSpPr>
        <p:cNvPr id="1" name=""/>
        <p:cNvGrpSpPr/>
        <p:nvPr/>
      </p:nvGrpSpPr>
      <p:grpSpPr>
        <a:xfrm>
          <a:off x="0" y="0"/>
          <a:ext cx="0" cy="0"/>
          <a:chOff x="0" y="0"/>
          <a:chExt cx="0" cy="0"/>
        </a:xfrm>
      </p:grpSpPr>
      <p:sp>
        <p:nvSpPr>
          <p:cNvPr id="3" name="图片占位符 2"/>
          <p:cNvSpPr>
            <a:spLocks noGrp="1"/>
          </p:cNvSpPr>
          <p:nvPr>
            <p:ph type="pic" sz="quarter" idx="14" hasCustomPrompt="1"/>
          </p:nvPr>
        </p:nvSpPr>
        <p:spPr>
          <a:xfrm>
            <a:off x="5016000" y="640438"/>
            <a:ext cx="2160000" cy="5760000"/>
          </a:xfrm>
          <a:prstGeom prst="rect">
            <a:avLst/>
          </a:prstGeom>
          <a:ln w="38100">
            <a:solidFill>
              <a:schemeClr val="accent2"/>
            </a:solidFill>
          </a:ln>
        </p:spPr>
        <p:txBody>
          <a:bodyPr/>
          <a:lstStyle>
            <a:lvl1pPr marL="0">
              <a:spcBef>
                <a:spcPts val="0"/>
              </a:spcBef>
              <a:buNone/>
              <a:defRPr/>
            </a:lvl1pPr>
          </a:lstStyle>
          <a:p>
            <a:r>
              <a:rPr lang="zh-CN" altLang="en-US" dirty="0"/>
              <a:t>竖直的大图</a:t>
            </a:r>
            <a:endParaRPr lang="zh-CN" altLang="en-US" dirty="0"/>
          </a:p>
        </p:txBody>
      </p:sp>
      <p:cxnSp>
        <p:nvCxnSpPr>
          <p:cNvPr id="11" name="直接连接符 10"/>
          <p:cNvCxnSpPr/>
          <p:nvPr userDrawn="1"/>
        </p:nvCxnSpPr>
        <p:spPr>
          <a:xfrm>
            <a:off x="571855" y="2558931"/>
            <a:ext cx="38779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571855" y="4024179"/>
            <a:ext cx="38779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占位符 4"/>
          <p:cNvSpPr>
            <a:spLocks noGrp="1"/>
          </p:cNvSpPr>
          <p:nvPr>
            <p:ph type="body" sz="quarter" idx="15" hasCustomPrompt="1"/>
          </p:nvPr>
        </p:nvSpPr>
        <p:spPr>
          <a:xfrm>
            <a:off x="571855" y="1474834"/>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17" name="文本占位符 4"/>
          <p:cNvSpPr>
            <a:spLocks noGrp="1"/>
          </p:cNvSpPr>
          <p:nvPr>
            <p:ph type="body" sz="quarter" idx="16" hasCustomPrompt="1"/>
          </p:nvPr>
        </p:nvSpPr>
        <p:spPr>
          <a:xfrm>
            <a:off x="571855" y="2876055"/>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18" name="文本占位符 4"/>
          <p:cNvSpPr>
            <a:spLocks noGrp="1"/>
          </p:cNvSpPr>
          <p:nvPr>
            <p:ph type="body" sz="quarter" idx="17" hasCustomPrompt="1"/>
          </p:nvPr>
        </p:nvSpPr>
        <p:spPr>
          <a:xfrm>
            <a:off x="571854" y="4277276"/>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16" name="文本占位符 15"/>
          <p:cNvSpPr>
            <a:spLocks noGrp="1"/>
          </p:cNvSpPr>
          <p:nvPr>
            <p:ph type="body" sz="quarter" idx="18" hasCustomPrompt="1"/>
          </p:nvPr>
        </p:nvSpPr>
        <p:spPr>
          <a:xfrm>
            <a:off x="574663" y="5648464"/>
            <a:ext cx="1936186" cy="704076"/>
          </a:xfrm>
          <a:prstGeom prst="rect">
            <a:avLst/>
          </a:prstGeom>
        </p:spPr>
        <p:txBody>
          <a:bodyPr/>
          <a:lstStyle>
            <a:lvl1pPr marL="0" algn="ctr">
              <a:spcBef>
                <a:spcPts val="0"/>
              </a:spcBef>
              <a:buNone/>
              <a:defRPr sz="40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sz="4000" dirty="0">
                <a:latin typeface="思源黑体 Medium" panose="020B0600000000000000" pitchFamily="34" charset="-122"/>
                <a:ea typeface="思源黑体 Medium" panose="020B0600000000000000" pitchFamily="34" charset="-122"/>
              </a:rPr>
              <a:t>左标题</a:t>
            </a:r>
            <a:endParaRPr lang="zh-CN" altLang="en-US" dirty="0"/>
          </a:p>
        </p:txBody>
      </p:sp>
      <p:sp>
        <p:nvSpPr>
          <p:cNvPr id="22" name="文本占位符 15"/>
          <p:cNvSpPr>
            <a:spLocks noGrp="1"/>
          </p:cNvSpPr>
          <p:nvPr>
            <p:ph type="body" sz="quarter" idx="19" hasCustomPrompt="1"/>
          </p:nvPr>
        </p:nvSpPr>
        <p:spPr>
          <a:xfrm>
            <a:off x="2510847" y="5643586"/>
            <a:ext cx="1936186" cy="704076"/>
          </a:xfrm>
          <a:prstGeom prst="rect">
            <a:avLst/>
          </a:prstGeom>
        </p:spPr>
        <p:txBody>
          <a:bodyPr/>
          <a:lstStyle>
            <a:lvl1pPr marL="0" algn="ctr">
              <a:spcBef>
                <a:spcPts val="0"/>
              </a:spcBef>
              <a:buNone/>
              <a:defRPr sz="4000">
                <a:solidFill>
                  <a:schemeClr val="bg1">
                    <a:lumMod val="50000"/>
                  </a:schemeClr>
                </a:solidFill>
                <a:latin typeface="思源黑体 Medium" panose="020B0600000000000000" pitchFamily="34" charset="-122"/>
                <a:ea typeface="思源黑体 Medium" panose="020B0600000000000000" pitchFamily="34" charset="-122"/>
              </a:defRPr>
            </a:lvl1pPr>
          </a:lstStyle>
          <a:p>
            <a:pPr lvl="0"/>
            <a:r>
              <a:rPr lang="zh-CN" altLang="en-US" sz="4000" dirty="0">
                <a:latin typeface="思源黑体 Medium" panose="020B0600000000000000" pitchFamily="34" charset="-122"/>
                <a:ea typeface="思源黑体 Medium" panose="020B0600000000000000" pitchFamily="34" charset="-122"/>
              </a:rPr>
              <a:t>左标题</a:t>
            </a:r>
            <a:endParaRPr lang="zh-CN" altLang="en-US" dirty="0"/>
          </a:p>
        </p:txBody>
      </p:sp>
      <p:cxnSp>
        <p:nvCxnSpPr>
          <p:cNvPr id="23" name="直接连接符 22"/>
          <p:cNvCxnSpPr/>
          <p:nvPr userDrawn="1"/>
        </p:nvCxnSpPr>
        <p:spPr>
          <a:xfrm>
            <a:off x="7739352" y="2558931"/>
            <a:ext cx="38779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a:off x="7739352" y="4024179"/>
            <a:ext cx="38779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文本占位符 4"/>
          <p:cNvSpPr>
            <a:spLocks noGrp="1"/>
          </p:cNvSpPr>
          <p:nvPr>
            <p:ph type="body" sz="quarter" idx="20" hasCustomPrompt="1"/>
          </p:nvPr>
        </p:nvSpPr>
        <p:spPr>
          <a:xfrm>
            <a:off x="7739352" y="1474834"/>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27" name="文本占位符 4"/>
          <p:cNvSpPr>
            <a:spLocks noGrp="1"/>
          </p:cNvSpPr>
          <p:nvPr>
            <p:ph type="body" sz="quarter" idx="21" hasCustomPrompt="1"/>
          </p:nvPr>
        </p:nvSpPr>
        <p:spPr>
          <a:xfrm>
            <a:off x="7739352" y="2876055"/>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28" name="文本占位符 4"/>
          <p:cNvSpPr>
            <a:spLocks noGrp="1"/>
          </p:cNvSpPr>
          <p:nvPr>
            <p:ph type="body" sz="quarter" idx="22" hasCustomPrompt="1"/>
          </p:nvPr>
        </p:nvSpPr>
        <p:spPr>
          <a:xfrm>
            <a:off x="7739351" y="4277276"/>
            <a:ext cx="3877986" cy="830998"/>
          </a:xfrm>
          <a:prstGeom prst="rect">
            <a:avLst/>
          </a:prstGeom>
        </p:spPr>
        <p:txBody>
          <a:bodyPr/>
          <a:lstStyle>
            <a:lvl1pPr marL="0" indent="0">
              <a:buNone/>
              <a:defRPr sz="2400"/>
            </a:lvl1pPr>
          </a:lstStyle>
          <a:p>
            <a:pPr lvl="0"/>
            <a:r>
              <a:rPr lang="zh-CN" altLang="en-US" dirty="0"/>
              <a:t>文本文本文本文本文本文本文本文本文本文本文本文文</a:t>
            </a:r>
            <a:endParaRPr lang="zh-CN" altLang="en-US" dirty="0"/>
          </a:p>
        </p:txBody>
      </p:sp>
      <p:sp>
        <p:nvSpPr>
          <p:cNvPr id="29" name="文本占位符 15"/>
          <p:cNvSpPr>
            <a:spLocks noGrp="1"/>
          </p:cNvSpPr>
          <p:nvPr>
            <p:ph type="body" sz="quarter" idx="23" hasCustomPrompt="1"/>
          </p:nvPr>
        </p:nvSpPr>
        <p:spPr>
          <a:xfrm>
            <a:off x="7742160" y="5648464"/>
            <a:ext cx="1936186" cy="704076"/>
          </a:xfrm>
          <a:prstGeom prst="rect">
            <a:avLst/>
          </a:prstGeom>
        </p:spPr>
        <p:txBody>
          <a:bodyPr/>
          <a:lstStyle>
            <a:lvl1pPr marL="0" algn="ctr">
              <a:spcBef>
                <a:spcPts val="0"/>
              </a:spcBef>
              <a:buNone/>
              <a:defRPr sz="40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sz="4000" dirty="0">
                <a:latin typeface="思源黑体 Medium" panose="020B0600000000000000" pitchFamily="34" charset="-122"/>
                <a:ea typeface="思源黑体 Medium" panose="020B0600000000000000" pitchFamily="34" charset="-122"/>
              </a:rPr>
              <a:t>右标题</a:t>
            </a:r>
            <a:endParaRPr lang="zh-CN" altLang="en-US" dirty="0"/>
          </a:p>
        </p:txBody>
      </p:sp>
      <p:sp>
        <p:nvSpPr>
          <p:cNvPr id="30" name="文本占位符 15"/>
          <p:cNvSpPr>
            <a:spLocks noGrp="1"/>
          </p:cNvSpPr>
          <p:nvPr>
            <p:ph type="body" sz="quarter" idx="24" hasCustomPrompt="1"/>
          </p:nvPr>
        </p:nvSpPr>
        <p:spPr>
          <a:xfrm>
            <a:off x="9678344" y="5643586"/>
            <a:ext cx="1936186" cy="704076"/>
          </a:xfrm>
          <a:prstGeom prst="rect">
            <a:avLst/>
          </a:prstGeom>
        </p:spPr>
        <p:txBody>
          <a:bodyPr/>
          <a:lstStyle>
            <a:lvl1pPr marL="0" algn="ctr">
              <a:spcBef>
                <a:spcPts val="0"/>
              </a:spcBef>
              <a:buNone/>
              <a:defRPr sz="4000">
                <a:solidFill>
                  <a:schemeClr val="bg1">
                    <a:lumMod val="50000"/>
                  </a:schemeClr>
                </a:solidFill>
                <a:latin typeface="思源黑体 Medium" panose="020B0600000000000000" pitchFamily="34" charset="-122"/>
                <a:ea typeface="思源黑体 Medium" panose="020B0600000000000000" pitchFamily="34" charset="-122"/>
              </a:defRPr>
            </a:lvl1pPr>
          </a:lstStyle>
          <a:p>
            <a:pPr lvl="0"/>
            <a:r>
              <a:rPr lang="zh-CN" altLang="en-US" sz="4000" dirty="0">
                <a:latin typeface="思源黑体 Medium" panose="020B0600000000000000" pitchFamily="34" charset="-122"/>
                <a:ea typeface="思源黑体 Medium" panose="020B0600000000000000" pitchFamily="34" charset="-122"/>
              </a:rPr>
              <a:t>右标题</a:t>
            </a:r>
            <a:endParaRPr lang="zh-CN" altLang="en-US" dirty="0"/>
          </a:p>
        </p:txBody>
      </p:sp>
      <p:sp>
        <p:nvSpPr>
          <p:cNvPr id="21"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24" name="矩形 23"/>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32"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左中右结构1">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1"/>
          <p:cNvSpPr>
            <a:spLocks noGrp="1"/>
          </p:cNvSpPr>
          <p:nvPr>
            <p:ph type="sldNum" sz="quarter" idx="16"/>
          </p:nvPr>
        </p:nvSpPr>
        <p:spPr>
          <a:xfrm>
            <a:off x="349092" y="6261966"/>
            <a:ext cx="861291" cy="365125"/>
          </a:xfrm>
        </p:spPr>
        <p:txBody>
          <a:bodyPr/>
          <a:lstStyle>
            <a:lvl1pPr>
              <a:defRPr sz="1400">
                <a:solidFill>
                  <a:schemeClr val="accent1"/>
                </a:solidFill>
                <a:latin typeface="Bahnschrift" panose="020B0502040204020203" pitchFamily="34" charset="0"/>
              </a:defRPr>
            </a:lvl1pPr>
          </a:lstStyle>
          <a:p>
            <a:fld id="{05844C97-0B37-4E6D-8D60-0C322CD19881}" type="slidenum">
              <a:rPr lang="zh-CN" altLang="en-US" smtClean="0"/>
            </a:fld>
            <a:r>
              <a:rPr lang="en-US" altLang="zh-CN" dirty="0"/>
              <a:t> / 26</a:t>
            </a:r>
            <a:endParaRPr lang="zh-CN" altLang="en-US" dirty="0"/>
          </a:p>
        </p:txBody>
      </p:sp>
      <p:grpSp>
        <p:nvGrpSpPr>
          <p:cNvPr id="4" name="组合 3"/>
          <p:cNvGrpSpPr/>
          <p:nvPr userDrawn="1"/>
        </p:nvGrpSpPr>
        <p:grpSpPr>
          <a:xfrm>
            <a:off x="3859313" y="1914184"/>
            <a:ext cx="868964" cy="243615"/>
            <a:chOff x="2533869" y="1743491"/>
            <a:chExt cx="1280571" cy="359010"/>
          </a:xfrm>
        </p:grpSpPr>
        <p:sp>
          <p:nvSpPr>
            <p:cNvPr id="2" name="等腰三角形 1"/>
            <p:cNvSpPr/>
            <p:nvPr userDrawn="1"/>
          </p:nvSpPr>
          <p:spPr>
            <a:xfrm rot="5400000">
              <a:off x="2509520" y="1767840"/>
              <a:ext cx="353062" cy="3043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2830121" y="1773788"/>
              <a:ext cx="353062" cy="30436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3157924" y="1767840"/>
              <a:ext cx="353062" cy="30436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3485727" y="1767840"/>
              <a:ext cx="353062" cy="304364"/>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11"/>
          <p:cNvSpPr>
            <a:spLocks noGrp="1"/>
          </p:cNvSpPr>
          <p:nvPr>
            <p:ph type="body" sz="quarter" idx="17" hasCustomPrompt="1"/>
          </p:nvPr>
        </p:nvSpPr>
        <p:spPr>
          <a:xfrm>
            <a:off x="1320800" y="1704598"/>
            <a:ext cx="2324591" cy="674687"/>
          </a:xfrm>
        </p:spPr>
        <p:txBody>
          <a:bodyPr anchor="ctr"/>
          <a:lstStyle>
            <a:lvl1pPr algn="ctr">
              <a:buNone/>
              <a:defRPr>
                <a:solidFill>
                  <a:schemeClr val="accent1"/>
                </a:solidFill>
              </a:defRPr>
            </a:lvl1pPr>
          </a:lstStyle>
          <a:p>
            <a:pPr lvl="0"/>
            <a:r>
              <a:rPr lang="zh-CN" altLang="en-US" dirty="0"/>
              <a:t>六个字六个字</a:t>
            </a:r>
            <a:endParaRPr lang="zh-CN" altLang="en-US" dirty="0"/>
          </a:p>
        </p:txBody>
      </p:sp>
      <p:sp>
        <p:nvSpPr>
          <p:cNvPr id="18" name="文本占位符 11"/>
          <p:cNvSpPr>
            <a:spLocks noGrp="1"/>
          </p:cNvSpPr>
          <p:nvPr>
            <p:ph type="body" sz="quarter" idx="18" hasCustomPrompt="1"/>
          </p:nvPr>
        </p:nvSpPr>
        <p:spPr>
          <a:xfrm>
            <a:off x="4942200" y="1698650"/>
            <a:ext cx="2324591" cy="674687"/>
          </a:xfrm>
        </p:spPr>
        <p:txBody>
          <a:bodyPr anchor="ctr"/>
          <a:lstStyle>
            <a:lvl1pPr algn="ctr">
              <a:buNone/>
              <a:defRPr>
                <a:solidFill>
                  <a:schemeClr val="accent1"/>
                </a:solidFill>
              </a:defRPr>
            </a:lvl1pPr>
          </a:lstStyle>
          <a:p>
            <a:pPr lvl="0"/>
            <a:r>
              <a:rPr lang="zh-CN" altLang="en-US" dirty="0"/>
              <a:t>六个字六个字</a:t>
            </a:r>
            <a:endParaRPr lang="zh-CN" altLang="en-US" dirty="0"/>
          </a:p>
        </p:txBody>
      </p:sp>
      <p:sp>
        <p:nvSpPr>
          <p:cNvPr id="19" name="文本占位符 11"/>
          <p:cNvSpPr>
            <a:spLocks noGrp="1"/>
          </p:cNvSpPr>
          <p:nvPr>
            <p:ph type="body" sz="quarter" idx="19" hasCustomPrompt="1"/>
          </p:nvPr>
        </p:nvSpPr>
        <p:spPr>
          <a:xfrm>
            <a:off x="8587039" y="1698649"/>
            <a:ext cx="2324591" cy="674687"/>
          </a:xfrm>
        </p:spPr>
        <p:txBody>
          <a:bodyPr anchor="ctr"/>
          <a:lstStyle>
            <a:lvl1pPr algn="ctr">
              <a:buNone/>
              <a:defRPr>
                <a:solidFill>
                  <a:schemeClr val="accent1"/>
                </a:solidFill>
              </a:defRPr>
            </a:lvl1pPr>
          </a:lstStyle>
          <a:p>
            <a:pPr lvl="0"/>
            <a:r>
              <a:rPr lang="zh-CN" altLang="en-US" dirty="0"/>
              <a:t>六个字六个字</a:t>
            </a:r>
            <a:endParaRPr lang="zh-CN" altLang="en-US" dirty="0"/>
          </a:p>
        </p:txBody>
      </p:sp>
      <p:sp>
        <p:nvSpPr>
          <p:cNvPr id="22" name="文本占位符 20"/>
          <p:cNvSpPr>
            <a:spLocks noGrp="1"/>
          </p:cNvSpPr>
          <p:nvPr>
            <p:ph type="body" sz="quarter" idx="21" hasCustomPrompt="1"/>
          </p:nvPr>
        </p:nvSpPr>
        <p:spPr>
          <a:xfrm>
            <a:off x="4637836" y="2752436"/>
            <a:ext cx="2949557" cy="3251512"/>
          </a:xfrm>
        </p:spPr>
        <p:txBody>
          <a:bodyPr/>
          <a:lstStyle>
            <a:lvl1pPr>
              <a:buNone/>
              <a:defRPr sz="2000"/>
            </a:lvl1pPr>
          </a:lstStyle>
          <a:p>
            <a:pPr lvl="0"/>
            <a:r>
              <a:rPr lang="zh-CN" altLang="en-US" dirty="0"/>
              <a:t>文字文字文字文文字文文字文文字文文字文文字文文字文文字文文字文文字文文字文文字文文字文文字文文字文文字文文字文文字文文字文文字文文字文文字文文字文文字文文字文文字文文字文文字文文字文</a:t>
            </a:r>
            <a:endParaRPr lang="zh-CN" altLang="en-US" dirty="0"/>
          </a:p>
        </p:txBody>
      </p:sp>
      <p:sp>
        <p:nvSpPr>
          <p:cNvPr id="23" name="文本占位符 20"/>
          <p:cNvSpPr>
            <a:spLocks noGrp="1"/>
          </p:cNvSpPr>
          <p:nvPr>
            <p:ph type="body" sz="quarter" idx="22" hasCustomPrompt="1"/>
          </p:nvPr>
        </p:nvSpPr>
        <p:spPr>
          <a:xfrm>
            <a:off x="1016436" y="2752436"/>
            <a:ext cx="2949557" cy="3251512"/>
          </a:xfrm>
        </p:spPr>
        <p:txBody>
          <a:bodyPr/>
          <a:lstStyle>
            <a:lvl1pPr>
              <a:buNone/>
              <a:defRPr sz="2000"/>
            </a:lvl1pPr>
          </a:lstStyle>
          <a:p>
            <a:pPr lvl="0"/>
            <a:r>
              <a:rPr lang="zh-CN" altLang="en-US" dirty="0"/>
              <a:t>文字文字文字文文字文文字文文字文文字文文字文文字文文字文文字文文字文文字文文字文文字文文字文文字文文字文文字文文字文文字文文字文文字文文字文文字文文字文文字文文字文文字文文字文文字文</a:t>
            </a:r>
            <a:endParaRPr lang="zh-CN" altLang="en-US" dirty="0"/>
          </a:p>
        </p:txBody>
      </p:sp>
      <p:sp>
        <p:nvSpPr>
          <p:cNvPr id="24" name="文本占位符 20"/>
          <p:cNvSpPr>
            <a:spLocks noGrp="1"/>
          </p:cNvSpPr>
          <p:nvPr>
            <p:ph type="body" sz="quarter" idx="23" hasCustomPrompt="1"/>
          </p:nvPr>
        </p:nvSpPr>
        <p:spPr>
          <a:xfrm>
            <a:off x="8259236" y="2752436"/>
            <a:ext cx="2949557" cy="3251512"/>
          </a:xfrm>
        </p:spPr>
        <p:txBody>
          <a:bodyPr/>
          <a:lstStyle>
            <a:lvl1pPr>
              <a:buNone/>
              <a:defRPr sz="2000"/>
            </a:lvl1pPr>
          </a:lstStyle>
          <a:p>
            <a:pPr lvl="0"/>
            <a:r>
              <a:rPr lang="zh-CN" altLang="en-US" dirty="0"/>
              <a:t>文字文字文字文文字文文字文文字文文字文文字文文字文文字文文字文文字文文字文文字文文字文文字文文字文文字文文字文文字文文字文文字文文字文文字文文字文文字文文字文文字文文字文文字文文字文</a:t>
            </a:r>
            <a:endParaRPr lang="zh-CN" altLang="en-US" dirty="0"/>
          </a:p>
        </p:txBody>
      </p:sp>
      <p:sp>
        <p:nvSpPr>
          <p:cNvPr id="25"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26"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grpSp>
        <p:nvGrpSpPr>
          <p:cNvPr id="27" name="组合 26"/>
          <p:cNvGrpSpPr/>
          <p:nvPr userDrawn="1"/>
        </p:nvGrpSpPr>
        <p:grpSpPr>
          <a:xfrm>
            <a:off x="7492433" y="1920133"/>
            <a:ext cx="868964" cy="243615"/>
            <a:chOff x="2533869" y="1743491"/>
            <a:chExt cx="1280571" cy="359010"/>
          </a:xfrm>
        </p:grpSpPr>
        <p:sp>
          <p:nvSpPr>
            <p:cNvPr id="28" name="等腰三角形 27"/>
            <p:cNvSpPr/>
            <p:nvPr userDrawn="1"/>
          </p:nvSpPr>
          <p:spPr>
            <a:xfrm rot="5400000">
              <a:off x="2509520" y="1767840"/>
              <a:ext cx="353062" cy="3043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userDrawn="1"/>
          </p:nvSpPr>
          <p:spPr>
            <a:xfrm rot="5400000">
              <a:off x="2830121" y="1773788"/>
              <a:ext cx="353062" cy="30436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userDrawn="1"/>
          </p:nvSpPr>
          <p:spPr>
            <a:xfrm rot="5400000">
              <a:off x="3157924" y="1767840"/>
              <a:ext cx="353062" cy="30436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rot="5400000">
              <a:off x="3485727" y="1767840"/>
              <a:ext cx="353062" cy="304364"/>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左中右结构2">
    <p:spTree>
      <p:nvGrpSpPr>
        <p:cNvPr id="1" name=""/>
        <p:cNvGrpSpPr/>
        <p:nvPr/>
      </p:nvGrpSpPr>
      <p:grpSpPr>
        <a:xfrm>
          <a:off x="0" y="0"/>
          <a:ext cx="0" cy="0"/>
          <a:chOff x="0" y="0"/>
          <a:chExt cx="0" cy="0"/>
        </a:xfrm>
      </p:grpSpPr>
      <p:sp>
        <p:nvSpPr>
          <p:cNvPr id="3" name="图片占位符 2"/>
          <p:cNvSpPr>
            <a:spLocks noGrp="1"/>
          </p:cNvSpPr>
          <p:nvPr>
            <p:ph type="pic" sz="quarter" idx="16"/>
          </p:nvPr>
        </p:nvSpPr>
        <p:spPr>
          <a:xfrm>
            <a:off x="891771" y="1070951"/>
            <a:ext cx="2880000" cy="5281589"/>
          </a:xfrm>
          <a:ln w="38100">
            <a:solidFill>
              <a:schemeClr val="accent2"/>
            </a:solidFill>
          </a:ln>
        </p:spPr>
        <p:txBody>
          <a:bodyPr/>
          <a:lstStyle/>
          <a:p>
            <a:endParaRPr lang="zh-CN" altLang="en-US"/>
          </a:p>
        </p:txBody>
      </p:sp>
      <p:sp>
        <p:nvSpPr>
          <p:cNvPr id="8" name="图片占位符 2"/>
          <p:cNvSpPr>
            <a:spLocks noGrp="1"/>
          </p:cNvSpPr>
          <p:nvPr>
            <p:ph type="pic" sz="quarter" idx="17"/>
          </p:nvPr>
        </p:nvSpPr>
        <p:spPr>
          <a:xfrm>
            <a:off x="8420229" y="1070951"/>
            <a:ext cx="2880000" cy="5281589"/>
          </a:xfrm>
          <a:ln w="38100">
            <a:solidFill>
              <a:schemeClr val="accent2"/>
            </a:solidFill>
          </a:ln>
        </p:spPr>
        <p:txBody>
          <a:bodyPr/>
          <a:lstStyle/>
          <a:p>
            <a:endParaRPr lang="zh-CN" altLang="en-US"/>
          </a:p>
        </p:txBody>
      </p:sp>
      <p:sp>
        <p:nvSpPr>
          <p:cNvPr id="9" name="图片占位符 2"/>
          <p:cNvSpPr>
            <a:spLocks noGrp="1"/>
          </p:cNvSpPr>
          <p:nvPr>
            <p:ph type="pic" sz="quarter" idx="18"/>
          </p:nvPr>
        </p:nvSpPr>
        <p:spPr>
          <a:xfrm>
            <a:off x="4656000" y="1070951"/>
            <a:ext cx="2880000" cy="5281589"/>
          </a:xfrm>
          <a:ln w="38100">
            <a:solidFill>
              <a:schemeClr val="accent2"/>
            </a:solidFill>
          </a:ln>
        </p:spPr>
        <p:txBody>
          <a:bodyPr/>
          <a:lstStyle/>
          <a:p>
            <a:endParaRPr lang="zh-CN" altLang="en-US"/>
          </a:p>
        </p:txBody>
      </p:sp>
      <p:sp>
        <p:nvSpPr>
          <p:cNvPr id="10"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11" name="矩形 10"/>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3"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左中右结构3">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6"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8" name="图片占位符 3"/>
          <p:cNvSpPr>
            <a:spLocks noGrp="1"/>
          </p:cNvSpPr>
          <p:nvPr>
            <p:ph type="pic" sz="quarter" idx="17"/>
          </p:nvPr>
        </p:nvSpPr>
        <p:spPr>
          <a:xfrm>
            <a:off x="3936000" y="1819684"/>
            <a:ext cx="4320000" cy="3960000"/>
          </a:xfrm>
        </p:spPr>
        <p:txBody>
          <a:bodyPr/>
          <a:lstStyle/>
          <a:p>
            <a:endParaRPr lang="zh-CN" altLang="en-US" dirty="0"/>
          </a:p>
        </p:txBody>
      </p:sp>
      <p:sp>
        <p:nvSpPr>
          <p:cNvPr id="9" name="文本占位符 8"/>
          <p:cNvSpPr>
            <a:spLocks noGrp="1"/>
          </p:cNvSpPr>
          <p:nvPr>
            <p:ph type="body" sz="quarter" idx="18" hasCustomPrompt="1"/>
          </p:nvPr>
        </p:nvSpPr>
        <p:spPr>
          <a:xfrm>
            <a:off x="517234" y="2290278"/>
            <a:ext cx="4585707" cy="1138722"/>
          </a:xfrm>
        </p:spPr>
        <p:txBody>
          <a:bodyPr>
            <a:normAutofit/>
          </a:bodyPr>
          <a:lstStyle>
            <a:lvl1pPr>
              <a:buNone/>
              <a:defRPr sz="2000"/>
            </a:lvl1pPr>
          </a:lstStyle>
          <a:p>
            <a:pPr lvl="0"/>
            <a:r>
              <a:rPr lang="zh-CN" altLang="en-US" dirty="0"/>
              <a:t>文本文文文文文文文文文文文文文文文文文文文文文文文文文文文文文文文文文文文文文文</a:t>
            </a:r>
            <a:endParaRPr lang="zh-CN" altLang="en-US" dirty="0"/>
          </a:p>
        </p:txBody>
      </p:sp>
      <p:sp>
        <p:nvSpPr>
          <p:cNvPr id="10" name="文本占位符 8"/>
          <p:cNvSpPr>
            <a:spLocks noGrp="1"/>
          </p:cNvSpPr>
          <p:nvPr>
            <p:ph type="body" sz="quarter" idx="19" hasCustomPrompt="1"/>
          </p:nvPr>
        </p:nvSpPr>
        <p:spPr>
          <a:xfrm>
            <a:off x="7089059" y="2290278"/>
            <a:ext cx="4585707" cy="1138722"/>
          </a:xfrm>
        </p:spPr>
        <p:txBody>
          <a:bodyPr>
            <a:normAutofit/>
          </a:bodyPr>
          <a:lstStyle>
            <a:lvl1pPr algn="r">
              <a:buNone/>
              <a:defRPr sz="2000"/>
            </a:lvl1pPr>
          </a:lstStyle>
          <a:p>
            <a:pPr lvl="0"/>
            <a:r>
              <a:rPr lang="zh-CN" altLang="en-US" dirty="0"/>
              <a:t>文文文文文文文文文文文文文文文文文文文文文文文文文文文文本</a:t>
            </a:r>
            <a:endParaRPr lang="zh-CN" altLang="en-US" dirty="0"/>
          </a:p>
        </p:txBody>
      </p:sp>
      <p:sp>
        <p:nvSpPr>
          <p:cNvPr id="11" name="文本占位符 8"/>
          <p:cNvSpPr>
            <a:spLocks noGrp="1"/>
          </p:cNvSpPr>
          <p:nvPr>
            <p:ph type="body" sz="quarter" idx="20" hasCustomPrompt="1"/>
          </p:nvPr>
        </p:nvSpPr>
        <p:spPr>
          <a:xfrm>
            <a:off x="517235" y="4175138"/>
            <a:ext cx="3418766" cy="1604546"/>
          </a:xfrm>
        </p:spPr>
        <p:txBody>
          <a:bodyPr>
            <a:noAutofit/>
          </a:bodyPr>
          <a:lstStyle>
            <a:lvl1pPr>
              <a:buNone/>
              <a:defRPr sz="20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文本文文文文文文文文文文文文文文文文文文文文文文文文文文文文文文文文文文文文文文</a:t>
            </a:r>
            <a:endParaRPr lang="zh-CN" altLang="en-US" dirty="0"/>
          </a:p>
          <a:p>
            <a:pPr lvl="0"/>
            <a:endParaRPr lang="zh-CN" altLang="en-US" dirty="0"/>
          </a:p>
        </p:txBody>
      </p:sp>
      <p:sp>
        <p:nvSpPr>
          <p:cNvPr id="12" name="文本占位符 13"/>
          <p:cNvSpPr>
            <a:spLocks noGrp="1"/>
          </p:cNvSpPr>
          <p:nvPr>
            <p:ph type="body" sz="quarter" idx="22" hasCustomPrompt="1"/>
          </p:nvPr>
        </p:nvSpPr>
        <p:spPr>
          <a:xfrm>
            <a:off x="517235" y="1821901"/>
            <a:ext cx="3418766" cy="468377"/>
          </a:xfrm>
        </p:spPr>
        <p:txBody>
          <a:bodyPr/>
          <a:lstStyle>
            <a:lvl1pPr>
              <a:buNone/>
              <a:defRPr b="1">
                <a:solidFill>
                  <a:schemeClr val="accent6"/>
                </a:solidFill>
              </a:defRPr>
            </a:lvl1pPr>
          </a:lstStyle>
          <a:p>
            <a:pPr lvl="0"/>
            <a:r>
              <a:rPr lang="zh-CN" altLang="en-US" dirty="0"/>
              <a:t>标题</a:t>
            </a:r>
            <a:r>
              <a:rPr lang="en-US" altLang="zh-CN" dirty="0"/>
              <a:t>1</a:t>
            </a:r>
            <a:endParaRPr lang="zh-CN" altLang="en-US" dirty="0"/>
          </a:p>
        </p:txBody>
      </p:sp>
      <p:sp>
        <p:nvSpPr>
          <p:cNvPr id="13" name="文本占位符 13"/>
          <p:cNvSpPr>
            <a:spLocks noGrp="1"/>
          </p:cNvSpPr>
          <p:nvPr>
            <p:ph type="body" sz="quarter" idx="23" hasCustomPrompt="1"/>
          </p:nvPr>
        </p:nvSpPr>
        <p:spPr>
          <a:xfrm>
            <a:off x="7089059" y="1821901"/>
            <a:ext cx="4585706" cy="468377"/>
          </a:xfrm>
        </p:spPr>
        <p:txBody>
          <a:bodyPr/>
          <a:lstStyle>
            <a:lvl1pPr algn="r">
              <a:buNone/>
              <a:defRPr b="1">
                <a:solidFill>
                  <a:schemeClr val="accent6"/>
                </a:solidFill>
              </a:defRPr>
            </a:lvl1pPr>
          </a:lstStyle>
          <a:p>
            <a:pPr lvl="0"/>
            <a:r>
              <a:rPr lang="zh-CN" altLang="en-US" dirty="0"/>
              <a:t>标题</a:t>
            </a:r>
            <a:r>
              <a:rPr lang="en-US" altLang="zh-CN" dirty="0"/>
              <a:t>2</a:t>
            </a:r>
            <a:endParaRPr lang="zh-CN" altLang="en-US" dirty="0"/>
          </a:p>
        </p:txBody>
      </p:sp>
      <p:sp>
        <p:nvSpPr>
          <p:cNvPr id="14" name="文本占位符 13"/>
          <p:cNvSpPr>
            <a:spLocks noGrp="1"/>
          </p:cNvSpPr>
          <p:nvPr>
            <p:ph type="body" sz="quarter" idx="24" hasCustomPrompt="1"/>
          </p:nvPr>
        </p:nvSpPr>
        <p:spPr>
          <a:xfrm>
            <a:off x="517235" y="3706761"/>
            <a:ext cx="3418766" cy="468377"/>
          </a:xfrm>
        </p:spPr>
        <p:txBody>
          <a:bodyPr/>
          <a:lstStyle>
            <a:lvl1pPr>
              <a:buNone/>
              <a:defRPr b="1">
                <a:solidFill>
                  <a:schemeClr val="accent6"/>
                </a:solidFill>
              </a:defRPr>
            </a:lvl1pPr>
          </a:lstStyle>
          <a:p>
            <a:pPr lvl="0"/>
            <a:r>
              <a:rPr lang="zh-CN" altLang="en-US" dirty="0"/>
              <a:t>标题</a:t>
            </a:r>
            <a:r>
              <a:rPr lang="en-US" altLang="zh-CN" dirty="0"/>
              <a:t>3</a:t>
            </a:r>
            <a:endParaRPr lang="zh-CN" altLang="en-US" dirty="0"/>
          </a:p>
        </p:txBody>
      </p:sp>
      <p:sp>
        <p:nvSpPr>
          <p:cNvPr id="15" name="文本占位符 13"/>
          <p:cNvSpPr>
            <a:spLocks noGrp="1"/>
          </p:cNvSpPr>
          <p:nvPr>
            <p:ph type="body" sz="quarter" idx="25" hasCustomPrompt="1"/>
          </p:nvPr>
        </p:nvSpPr>
        <p:spPr>
          <a:xfrm>
            <a:off x="8255999" y="3727925"/>
            <a:ext cx="3418766" cy="468377"/>
          </a:xfrm>
        </p:spPr>
        <p:txBody>
          <a:bodyPr/>
          <a:lstStyle>
            <a:lvl1pPr algn="r">
              <a:buNone/>
              <a:defRPr b="1">
                <a:solidFill>
                  <a:schemeClr val="accent6"/>
                </a:solidFill>
              </a:defRPr>
            </a:lvl1pPr>
          </a:lstStyle>
          <a:p>
            <a:pPr lvl="0"/>
            <a:r>
              <a:rPr lang="zh-CN" altLang="en-US" dirty="0"/>
              <a:t>标题</a:t>
            </a:r>
            <a:r>
              <a:rPr lang="en-US" altLang="zh-CN" dirty="0"/>
              <a:t>4</a:t>
            </a:r>
            <a:endParaRPr lang="zh-CN" altLang="en-US" dirty="0"/>
          </a:p>
        </p:txBody>
      </p:sp>
      <p:sp>
        <p:nvSpPr>
          <p:cNvPr id="16" name="文本占位符 7"/>
          <p:cNvSpPr>
            <a:spLocks noGrp="1"/>
          </p:cNvSpPr>
          <p:nvPr>
            <p:ph type="body" sz="quarter" idx="26" hasCustomPrompt="1"/>
          </p:nvPr>
        </p:nvSpPr>
        <p:spPr>
          <a:xfrm>
            <a:off x="8256588" y="4195763"/>
            <a:ext cx="3417887" cy="1604962"/>
          </a:xfrm>
        </p:spPr>
        <p:txBody>
          <a:bodyPr>
            <a:normAutofit/>
          </a:bodyPr>
          <a:lstStyle>
            <a:lvl1pPr algn="r">
              <a:buNone/>
              <a:defRPr sz="2000"/>
            </a:lvl1pPr>
          </a:lstStyle>
          <a:p>
            <a:pPr lvl="0"/>
            <a:r>
              <a:rPr lang="zh-CN" altLang="en-US" dirty="0"/>
              <a:t>文本文本文本文本文本文本文本文本文本文本文本文本文本文本文本文本文本文本文本文本</a:t>
            </a:r>
            <a:endParaRPr lang="zh-CN" altLang="en-US" dirty="0"/>
          </a:p>
        </p:txBody>
      </p:sp>
      <p:sp>
        <p:nvSpPr>
          <p:cNvPr id="17"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中右结构4">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userDrawn="1"/>
        </p:nvSpPr>
        <p:spPr>
          <a:xfrm>
            <a:off x="1034472" y="1838036"/>
            <a:ext cx="2880000" cy="3600000"/>
          </a:xfrm>
          <a:prstGeom prst="roundRect">
            <a:avLst>
              <a:gd name="adj" fmla="val 4159"/>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9" name="椭圆 8"/>
          <p:cNvSpPr/>
          <p:nvPr userDrawn="1"/>
        </p:nvSpPr>
        <p:spPr>
          <a:xfrm>
            <a:off x="1981042" y="1344606"/>
            <a:ext cx="986860" cy="98686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片占位符 10"/>
          <p:cNvSpPr>
            <a:spLocks noGrp="1"/>
          </p:cNvSpPr>
          <p:nvPr>
            <p:ph type="pic" sz="quarter" idx="17" hasCustomPrompt="1"/>
          </p:nvPr>
        </p:nvSpPr>
        <p:spPr>
          <a:xfrm>
            <a:off x="1981042" y="1344607"/>
            <a:ext cx="986860" cy="986860"/>
          </a:xfrm>
        </p:spPr>
        <p:txBody>
          <a:bodyPr anchor="ctr"/>
          <a:lstStyle>
            <a:lvl1pPr algn="ctr">
              <a:buNone/>
              <a:defRPr/>
            </a:lvl1pPr>
          </a:lstStyle>
          <a:p>
            <a:r>
              <a:rPr lang="en-US" altLang="zh-CN" dirty="0"/>
              <a:t>icon</a:t>
            </a:r>
            <a:endParaRPr lang="zh-CN" altLang="en-US" dirty="0"/>
          </a:p>
        </p:txBody>
      </p:sp>
      <p:sp>
        <p:nvSpPr>
          <p:cNvPr id="14" name="文本占位符 13"/>
          <p:cNvSpPr>
            <a:spLocks noGrp="1"/>
          </p:cNvSpPr>
          <p:nvPr>
            <p:ph type="body" sz="quarter" idx="18" hasCustomPrompt="1"/>
          </p:nvPr>
        </p:nvSpPr>
        <p:spPr>
          <a:xfrm>
            <a:off x="1214472" y="3172873"/>
            <a:ext cx="2520000" cy="1475288"/>
          </a:xfrm>
        </p:spPr>
        <p:txBody>
          <a:bodyPr>
            <a:normAutofit/>
          </a:bodyPr>
          <a:lstStyle>
            <a:lvl1pPr>
              <a:buNone/>
              <a:defRPr sz="2000"/>
            </a:lvl1pPr>
          </a:lstStyle>
          <a:p>
            <a:pPr lvl="0"/>
            <a:r>
              <a:rPr lang="zh-CN" altLang="en-US" dirty="0"/>
              <a:t>文本文本文本文本文本文本文本文本文本文本文本文本文本文</a:t>
            </a:r>
            <a:endParaRPr lang="zh-CN" altLang="en-US" dirty="0"/>
          </a:p>
        </p:txBody>
      </p:sp>
      <p:sp>
        <p:nvSpPr>
          <p:cNvPr id="16" name="文本占位符 15"/>
          <p:cNvSpPr>
            <a:spLocks noGrp="1"/>
          </p:cNvSpPr>
          <p:nvPr>
            <p:ph type="body" sz="quarter" idx="19" hasCustomPrompt="1"/>
          </p:nvPr>
        </p:nvSpPr>
        <p:spPr>
          <a:xfrm>
            <a:off x="1210383" y="2506106"/>
            <a:ext cx="2520950" cy="492125"/>
          </a:xfrm>
        </p:spPr>
        <p:txBody>
          <a:bodyPr/>
          <a:lstStyle>
            <a:lvl1pPr algn="ctr">
              <a:buNone/>
              <a:defRPr/>
            </a:lvl1pPr>
          </a:lstStyle>
          <a:p>
            <a:pPr lvl="0"/>
            <a:r>
              <a:rPr lang="zh-CN" altLang="en-US" dirty="0"/>
              <a:t>标题</a:t>
            </a:r>
            <a:endParaRPr lang="zh-CN" altLang="en-US" dirty="0"/>
          </a:p>
        </p:txBody>
      </p:sp>
      <p:sp>
        <p:nvSpPr>
          <p:cNvPr id="17" name="矩形: 圆角 16"/>
          <p:cNvSpPr/>
          <p:nvPr userDrawn="1"/>
        </p:nvSpPr>
        <p:spPr>
          <a:xfrm>
            <a:off x="4656000" y="1838035"/>
            <a:ext cx="2880000" cy="3600000"/>
          </a:xfrm>
          <a:prstGeom prst="roundRect">
            <a:avLst>
              <a:gd name="adj" fmla="val 4159"/>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p:cNvSpPr/>
          <p:nvPr userDrawn="1"/>
        </p:nvSpPr>
        <p:spPr>
          <a:xfrm>
            <a:off x="8277528" y="1838035"/>
            <a:ext cx="2880000" cy="3600000"/>
          </a:xfrm>
          <a:prstGeom prst="roundRect">
            <a:avLst>
              <a:gd name="adj" fmla="val 4159"/>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19" name="椭圆 18"/>
          <p:cNvSpPr/>
          <p:nvPr userDrawn="1"/>
        </p:nvSpPr>
        <p:spPr>
          <a:xfrm>
            <a:off x="5602570" y="1344604"/>
            <a:ext cx="986860" cy="98686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图片占位符 10"/>
          <p:cNvSpPr>
            <a:spLocks noGrp="1"/>
          </p:cNvSpPr>
          <p:nvPr>
            <p:ph type="pic" sz="quarter" idx="20" hasCustomPrompt="1"/>
          </p:nvPr>
        </p:nvSpPr>
        <p:spPr>
          <a:xfrm>
            <a:off x="5602570" y="1344605"/>
            <a:ext cx="986860" cy="986860"/>
          </a:xfrm>
        </p:spPr>
        <p:txBody>
          <a:bodyPr anchor="ctr"/>
          <a:lstStyle>
            <a:lvl1pPr algn="ctr">
              <a:buNone/>
              <a:defRPr/>
            </a:lvl1pPr>
          </a:lstStyle>
          <a:p>
            <a:r>
              <a:rPr lang="en-US" altLang="zh-CN" dirty="0"/>
              <a:t>icon</a:t>
            </a:r>
            <a:endParaRPr lang="zh-CN" altLang="en-US" dirty="0"/>
          </a:p>
        </p:txBody>
      </p:sp>
      <p:sp>
        <p:nvSpPr>
          <p:cNvPr id="21" name="文本占位符 13"/>
          <p:cNvSpPr>
            <a:spLocks noGrp="1"/>
          </p:cNvSpPr>
          <p:nvPr>
            <p:ph type="body" sz="quarter" idx="21" hasCustomPrompt="1"/>
          </p:nvPr>
        </p:nvSpPr>
        <p:spPr>
          <a:xfrm>
            <a:off x="4836000" y="3172871"/>
            <a:ext cx="2520000" cy="1475290"/>
          </a:xfrm>
        </p:spPr>
        <p:txBody>
          <a:bodyPr>
            <a:normAutofit/>
          </a:bodyPr>
          <a:lstStyle>
            <a:lvl1pPr>
              <a:buNone/>
              <a:defRPr sz="2000"/>
            </a:lvl1pPr>
          </a:lstStyle>
          <a:p>
            <a:pPr lvl="0"/>
            <a:r>
              <a:rPr lang="zh-CN" altLang="en-US" dirty="0"/>
              <a:t>文本文本文本文本文本文本文本文本文本文本文本文本文本文本文本文</a:t>
            </a:r>
            <a:endParaRPr lang="zh-CN" altLang="en-US" dirty="0"/>
          </a:p>
        </p:txBody>
      </p:sp>
      <p:sp>
        <p:nvSpPr>
          <p:cNvPr id="22" name="文本占位符 15"/>
          <p:cNvSpPr>
            <a:spLocks noGrp="1"/>
          </p:cNvSpPr>
          <p:nvPr>
            <p:ph type="body" sz="quarter" idx="22" hasCustomPrompt="1"/>
          </p:nvPr>
        </p:nvSpPr>
        <p:spPr>
          <a:xfrm>
            <a:off x="4831911" y="2506104"/>
            <a:ext cx="2520950" cy="492125"/>
          </a:xfrm>
        </p:spPr>
        <p:txBody>
          <a:bodyPr/>
          <a:lstStyle>
            <a:lvl1pPr algn="ctr">
              <a:buNone/>
              <a:defRPr/>
            </a:lvl1pPr>
          </a:lstStyle>
          <a:p>
            <a:pPr lvl="0"/>
            <a:r>
              <a:rPr lang="zh-CN" altLang="en-US" dirty="0"/>
              <a:t>标题</a:t>
            </a:r>
            <a:endParaRPr lang="zh-CN" altLang="en-US" dirty="0"/>
          </a:p>
        </p:txBody>
      </p:sp>
      <p:sp useBgFill="1">
        <p:nvSpPr>
          <p:cNvPr id="23" name="椭圆 22"/>
          <p:cNvSpPr/>
          <p:nvPr userDrawn="1"/>
        </p:nvSpPr>
        <p:spPr>
          <a:xfrm>
            <a:off x="9224098" y="1344603"/>
            <a:ext cx="986860" cy="98686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图片占位符 10"/>
          <p:cNvSpPr>
            <a:spLocks noGrp="1"/>
          </p:cNvSpPr>
          <p:nvPr>
            <p:ph type="pic" sz="quarter" idx="23" hasCustomPrompt="1"/>
          </p:nvPr>
        </p:nvSpPr>
        <p:spPr>
          <a:xfrm>
            <a:off x="9224098" y="1344604"/>
            <a:ext cx="986860" cy="986860"/>
          </a:xfrm>
        </p:spPr>
        <p:txBody>
          <a:bodyPr anchor="ctr"/>
          <a:lstStyle>
            <a:lvl1pPr algn="ctr">
              <a:buNone/>
              <a:defRPr/>
            </a:lvl1pPr>
          </a:lstStyle>
          <a:p>
            <a:r>
              <a:rPr lang="en-US" altLang="zh-CN" dirty="0"/>
              <a:t>icon</a:t>
            </a:r>
            <a:endParaRPr lang="zh-CN" altLang="en-US" dirty="0"/>
          </a:p>
        </p:txBody>
      </p:sp>
      <p:sp>
        <p:nvSpPr>
          <p:cNvPr id="25" name="文本占位符 13"/>
          <p:cNvSpPr>
            <a:spLocks noGrp="1"/>
          </p:cNvSpPr>
          <p:nvPr>
            <p:ph type="body" sz="quarter" idx="24" hasCustomPrompt="1"/>
          </p:nvPr>
        </p:nvSpPr>
        <p:spPr>
          <a:xfrm>
            <a:off x="8457528" y="3172870"/>
            <a:ext cx="2520000" cy="1475291"/>
          </a:xfrm>
        </p:spPr>
        <p:txBody>
          <a:bodyPr>
            <a:normAutofit/>
          </a:bodyPr>
          <a:lstStyle>
            <a:lvl1pPr>
              <a:buNone/>
              <a:defRPr sz="2000"/>
            </a:lvl1pPr>
          </a:lstStyle>
          <a:p>
            <a:pPr lvl="0"/>
            <a:r>
              <a:rPr lang="zh-CN" altLang="en-US" dirty="0"/>
              <a:t>文本文本文本文本文本文本文本文本文本文本文本文本文本文本文</a:t>
            </a:r>
            <a:endParaRPr lang="zh-CN" altLang="en-US" dirty="0"/>
          </a:p>
        </p:txBody>
      </p:sp>
      <p:sp>
        <p:nvSpPr>
          <p:cNvPr id="26" name="文本占位符 15"/>
          <p:cNvSpPr>
            <a:spLocks noGrp="1"/>
          </p:cNvSpPr>
          <p:nvPr>
            <p:ph type="body" sz="quarter" idx="25" hasCustomPrompt="1"/>
          </p:nvPr>
        </p:nvSpPr>
        <p:spPr>
          <a:xfrm>
            <a:off x="8453439" y="2506103"/>
            <a:ext cx="2520950" cy="492125"/>
          </a:xfrm>
        </p:spPr>
        <p:txBody>
          <a:bodyPr/>
          <a:lstStyle>
            <a:lvl1pPr algn="ctr">
              <a:buNone/>
              <a:defRPr/>
            </a:lvl1pPr>
          </a:lstStyle>
          <a:p>
            <a:pPr lvl="0"/>
            <a:r>
              <a:rPr lang="zh-CN" altLang="en-US" dirty="0"/>
              <a:t>标题</a:t>
            </a:r>
            <a:endParaRPr lang="zh-CN" altLang="en-US" dirty="0"/>
          </a:p>
        </p:txBody>
      </p:sp>
      <p:sp>
        <p:nvSpPr>
          <p:cNvPr id="27" name="文本占位符 15"/>
          <p:cNvSpPr>
            <a:spLocks noGrp="1"/>
          </p:cNvSpPr>
          <p:nvPr>
            <p:ph type="body" sz="quarter" idx="26" hasCustomPrompt="1"/>
          </p:nvPr>
        </p:nvSpPr>
        <p:spPr>
          <a:xfrm>
            <a:off x="1210383" y="4779557"/>
            <a:ext cx="2520950" cy="492124"/>
          </a:xfrm>
        </p:spPr>
        <p:txBody>
          <a:bodyPr>
            <a:noAutofit/>
          </a:bodyPr>
          <a:lstStyle>
            <a:lvl1pPr algn="ctr">
              <a:buNone/>
              <a:defRPr sz="3200">
                <a:solidFill>
                  <a:schemeClr val="accent1"/>
                </a:solidFill>
              </a:defRPr>
            </a:lvl1pPr>
          </a:lstStyle>
          <a:p>
            <a:pPr lvl="0"/>
            <a:r>
              <a:rPr lang="zh-CN" altLang="en-US" dirty="0"/>
              <a:t>下标题</a:t>
            </a:r>
            <a:endParaRPr lang="zh-CN" altLang="en-US" dirty="0"/>
          </a:p>
        </p:txBody>
      </p:sp>
      <p:sp>
        <p:nvSpPr>
          <p:cNvPr id="29" name="文本占位符 15"/>
          <p:cNvSpPr>
            <a:spLocks noGrp="1"/>
          </p:cNvSpPr>
          <p:nvPr>
            <p:ph type="body" sz="quarter" idx="27" hasCustomPrompt="1"/>
          </p:nvPr>
        </p:nvSpPr>
        <p:spPr>
          <a:xfrm>
            <a:off x="4835525" y="4779556"/>
            <a:ext cx="2520950" cy="492125"/>
          </a:xfrm>
        </p:spPr>
        <p:txBody>
          <a:bodyPr>
            <a:noAutofit/>
          </a:bodyPr>
          <a:lstStyle>
            <a:lvl1pPr algn="ctr">
              <a:buNone/>
              <a:defRPr sz="3200">
                <a:solidFill>
                  <a:schemeClr val="accent1"/>
                </a:solidFill>
              </a:defRPr>
            </a:lvl1pPr>
          </a:lstStyle>
          <a:p>
            <a:pPr lvl="0"/>
            <a:r>
              <a:rPr lang="zh-CN" altLang="en-US" dirty="0"/>
              <a:t>下标题</a:t>
            </a:r>
            <a:endParaRPr lang="zh-CN" altLang="en-US" dirty="0"/>
          </a:p>
        </p:txBody>
      </p:sp>
      <p:sp>
        <p:nvSpPr>
          <p:cNvPr id="30" name="文本占位符 15"/>
          <p:cNvSpPr>
            <a:spLocks noGrp="1"/>
          </p:cNvSpPr>
          <p:nvPr>
            <p:ph type="body" sz="quarter" idx="28" hasCustomPrompt="1"/>
          </p:nvPr>
        </p:nvSpPr>
        <p:spPr>
          <a:xfrm>
            <a:off x="8439532" y="4779557"/>
            <a:ext cx="2520950" cy="492124"/>
          </a:xfrm>
        </p:spPr>
        <p:txBody>
          <a:bodyPr>
            <a:normAutofit/>
          </a:bodyPr>
          <a:lstStyle>
            <a:lvl1pPr algn="ctr">
              <a:buNone/>
              <a:defRPr sz="3200">
                <a:solidFill>
                  <a:schemeClr val="accent1"/>
                </a:solidFill>
              </a:defRPr>
            </a:lvl1pPr>
          </a:lstStyle>
          <a:p>
            <a:pPr lvl="0"/>
            <a:r>
              <a:rPr lang="zh-CN" altLang="en-US" dirty="0"/>
              <a:t>下标题</a:t>
            </a:r>
            <a:endParaRPr lang="zh-CN" altLang="en-US" dirty="0"/>
          </a:p>
        </p:txBody>
      </p:sp>
      <p:sp>
        <p:nvSpPr>
          <p:cNvPr id="28"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31"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32"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海报">
    <p:spTree>
      <p:nvGrpSpPr>
        <p:cNvPr id="1" name=""/>
        <p:cNvGrpSpPr/>
        <p:nvPr/>
      </p:nvGrpSpPr>
      <p:grpSpPr>
        <a:xfrm>
          <a:off x="0" y="0"/>
          <a:ext cx="0" cy="0"/>
          <a:chOff x="0" y="0"/>
          <a:chExt cx="0" cy="0"/>
        </a:xfrm>
      </p:grpSpPr>
      <p:sp>
        <p:nvSpPr>
          <p:cNvPr id="6" name="图片占位符 2"/>
          <p:cNvSpPr>
            <a:spLocks noGrp="1"/>
          </p:cNvSpPr>
          <p:nvPr>
            <p:ph type="pic" sz="quarter" idx="14" hasCustomPrompt="1"/>
          </p:nvPr>
        </p:nvSpPr>
        <p:spPr>
          <a:xfrm>
            <a:off x="1056000" y="1171800"/>
            <a:ext cx="10080000" cy="5040000"/>
          </a:xfrm>
          <a:prstGeom prst="rect">
            <a:avLst/>
          </a:prstGeom>
          <a:ln w="38100">
            <a:solidFill>
              <a:schemeClr val="accent2"/>
            </a:solidFill>
          </a:ln>
        </p:spPr>
        <p:txBody>
          <a:bodyPr/>
          <a:lstStyle>
            <a:lvl1pPr marL="0">
              <a:spcBef>
                <a:spcPts val="0"/>
              </a:spcBef>
              <a:buNone/>
              <a:defRPr/>
            </a:lvl1pPr>
          </a:lstStyle>
          <a:p>
            <a:r>
              <a:rPr lang="zh-CN" altLang="en-US" dirty="0"/>
              <a:t>巨大图</a:t>
            </a:r>
            <a:endParaRPr lang="zh-CN" altLang="en-US" dirty="0"/>
          </a:p>
        </p:txBody>
      </p:sp>
      <p:sp>
        <p:nvSpPr>
          <p:cNvPr id="8"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9" name="矩形 8"/>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4"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结构">
    <p:spTree>
      <p:nvGrpSpPr>
        <p:cNvPr id="1" name=""/>
        <p:cNvGrpSpPr/>
        <p:nvPr/>
      </p:nvGrpSpPr>
      <p:grpSpPr>
        <a:xfrm>
          <a:off x="0" y="0"/>
          <a:ext cx="0" cy="0"/>
          <a:chOff x="0" y="0"/>
          <a:chExt cx="0" cy="0"/>
        </a:xfrm>
      </p:grpSpPr>
      <p:sp>
        <p:nvSpPr>
          <p:cNvPr id="13" name="图片占位符 2"/>
          <p:cNvSpPr>
            <a:spLocks noGrp="1"/>
          </p:cNvSpPr>
          <p:nvPr>
            <p:ph type="pic" sz="quarter" idx="14" hasCustomPrompt="1"/>
          </p:nvPr>
        </p:nvSpPr>
        <p:spPr>
          <a:xfrm>
            <a:off x="760842" y="1356527"/>
            <a:ext cx="4500000" cy="3240000"/>
          </a:xfrm>
          <a:prstGeom prst="rect">
            <a:avLst/>
          </a:prstGeom>
          <a:ln w="38100">
            <a:solidFill>
              <a:schemeClr val="accent2"/>
            </a:solidFill>
          </a:ln>
        </p:spPr>
        <p:txBody>
          <a:bodyPr/>
          <a:lstStyle>
            <a:lvl1pPr marL="0">
              <a:spcBef>
                <a:spcPts val="0"/>
              </a:spcBef>
              <a:buNone/>
              <a:defRPr/>
            </a:lvl1pPr>
          </a:lstStyle>
          <a:p>
            <a:r>
              <a:rPr lang="zh-CN" altLang="en-US" dirty="0"/>
              <a:t>大图</a:t>
            </a:r>
            <a:endParaRPr lang="zh-CN" altLang="en-US" dirty="0"/>
          </a:p>
        </p:txBody>
      </p:sp>
      <p:sp>
        <p:nvSpPr>
          <p:cNvPr id="14" name="图片占位符 2"/>
          <p:cNvSpPr>
            <a:spLocks noGrp="1"/>
          </p:cNvSpPr>
          <p:nvPr>
            <p:ph type="pic" sz="quarter" idx="16" hasCustomPrompt="1"/>
          </p:nvPr>
        </p:nvSpPr>
        <p:spPr>
          <a:xfrm>
            <a:off x="6931160" y="1356527"/>
            <a:ext cx="4500000" cy="3240000"/>
          </a:xfrm>
          <a:prstGeom prst="rect">
            <a:avLst/>
          </a:prstGeom>
          <a:ln w="38100">
            <a:solidFill>
              <a:schemeClr val="accent2"/>
            </a:solidFill>
          </a:ln>
        </p:spPr>
        <p:txBody>
          <a:bodyPr/>
          <a:lstStyle>
            <a:lvl1pPr marL="0">
              <a:spcBef>
                <a:spcPts val="0"/>
              </a:spcBef>
              <a:buNone/>
              <a:defRPr/>
            </a:lvl1pPr>
          </a:lstStyle>
          <a:p>
            <a:r>
              <a:rPr lang="zh-CN" altLang="en-US" dirty="0"/>
              <a:t>大图</a:t>
            </a:r>
            <a:endParaRPr lang="zh-CN" altLang="en-US" dirty="0"/>
          </a:p>
        </p:txBody>
      </p:sp>
      <p:sp>
        <p:nvSpPr>
          <p:cNvPr id="3" name="文本占位符 2"/>
          <p:cNvSpPr>
            <a:spLocks noGrp="1"/>
          </p:cNvSpPr>
          <p:nvPr>
            <p:ph type="body" sz="quarter" idx="17" hasCustomPrompt="1"/>
          </p:nvPr>
        </p:nvSpPr>
        <p:spPr>
          <a:xfrm>
            <a:off x="760840" y="4824797"/>
            <a:ext cx="10671175" cy="572400"/>
          </a:xfrm>
          <a:prstGeom prst="rect">
            <a:avLst/>
          </a:prstGeom>
        </p:spPr>
        <p:txBody>
          <a:bodyPr anchor="ctr"/>
          <a:lstStyle>
            <a:lvl1pPr algn="ctr">
              <a:buNone/>
              <a:defRPr sz="32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5" name="文本占位符 4"/>
          <p:cNvSpPr>
            <a:spLocks noGrp="1"/>
          </p:cNvSpPr>
          <p:nvPr>
            <p:ph type="body" sz="quarter" idx="18" hasCustomPrompt="1"/>
          </p:nvPr>
        </p:nvSpPr>
        <p:spPr>
          <a:xfrm>
            <a:off x="760413" y="5397500"/>
            <a:ext cx="10671175" cy="642938"/>
          </a:xfrm>
        </p:spPr>
        <p:txBody>
          <a:bodyPr/>
          <a:lstStyle>
            <a:lvl1pPr algn="ctr">
              <a:defRPr sz="2400"/>
            </a:lvl1pPr>
          </a:lstStyle>
          <a:p>
            <a:pPr lvl="0"/>
            <a:r>
              <a:rPr lang="zh-CN" altLang="en-US" dirty="0"/>
              <a:t>文字文字文字文字文字文字文字文字文字文字文字文字</a:t>
            </a:r>
            <a:endParaRPr lang="zh-CN" altLang="en-US" dirty="0"/>
          </a:p>
        </p:txBody>
      </p:sp>
      <p:sp>
        <p:nvSpPr>
          <p:cNvPr id="15"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16" name="矩形 15"/>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8"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6" name="椭圆 5"/>
          <p:cNvSpPr/>
          <p:nvPr userDrawn="1"/>
        </p:nvSpPr>
        <p:spPr>
          <a:xfrm>
            <a:off x="760856" y="1127309"/>
            <a:ext cx="678426" cy="678426"/>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3200" dirty="0">
              <a:solidFill>
                <a:schemeClr val="bg1"/>
              </a:solidFill>
              <a:latin typeface="Bahnschrift" panose="020B0502040204020203" pitchFamily="34" charset="0"/>
            </a:endParaRPr>
          </a:p>
        </p:txBody>
      </p:sp>
      <p:cxnSp>
        <p:nvCxnSpPr>
          <p:cNvPr id="8" name="直接连接符 7"/>
          <p:cNvCxnSpPr>
            <a:stCxn id="6" idx="4"/>
          </p:cNvCxnSpPr>
          <p:nvPr userDrawn="1"/>
        </p:nvCxnSpPr>
        <p:spPr>
          <a:xfrm>
            <a:off x="1100069" y="1805735"/>
            <a:ext cx="0" cy="5052265"/>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92069" y="2636838"/>
            <a:ext cx="216000" cy="216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992069" y="3693013"/>
            <a:ext cx="216000" cy="216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992069" y="5803594"/>
            <a:ext cx="216000" cy="216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992069" y="4749188"/>
            <a:ext cx="216000" cy="216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6" hasCustomPrompt="1"/>
          </p:nvPr>
        </p:nvSpPr>
        <p:spPr>
          <a:xfrm>
            <a:off x="1547282" y="1127310"/>
            <a:ext cx="6123852" cy="678425"/>
          </a:xfrm>
        </p:spPr>
        <p:txBody>
          <a:bodyPr anchor="ctr">
            <a:normAutofit/>
          </a:bodyPr>
          <a:lstStyle>
            <a:lvl1pPr>
              <a:defRPr sz="3200">
                <a:solidFill>
                  <a:schemeClr val="accent1"/>
                </a:solidFill>
                <a:latin typeface="思源黑体 Medium" panose="020B0600000000000000" pitchFamily="34" charset="-122"/>
                <a:ea typeface="思源黑体 Medium" panose="020B0600000000000000" pitchFamily="34" charset="-122"/>
              </a:defRPr>
            </a:lvl1pPr>
          </a:lstStyle>
          <a:p>
            <a:pPr lvl="0"/>
            <a:r>
              <a:rPr lang="zh-CN" altLang="en-US" dirty="0"/>
              <a:t>大步骤</a:t>
            </a:r>
            <a:endParaRPr lang="zh-CN" altLang="en-US" dirty="0"/>
          </a:p>
        </p:txBody>
      </p:sp>
      <p:sp>
        <p:nvSpPr>
          <p:cNvPr id="14" name="文本占位符 2"/>
          <p:cNvSpPr>
            <a:spLocks noGrp="1"/>
          </p:cNvSpPr>
          <p:nvPr>
            <p:ph type="body" sz="quarter" idx="17" hasCustomPrompt="1"/>
          </p:nvPr>
        </p:nvSpPr>
        <p:spPr>
          <a:xfrm>
            <a:off x="1547282" y="2521232"/>
            <a:ext cx="6123852" cy="447212"/>
          </a:xfrm>
        </p:spPr>
        <p:txBody>
          <a:bodyPr anchor="ctr">
            <a:noAutofit/>
          </a:bodyPr>
          <a:lstStyle>
            <a:lvl1pPr>
              <a:defRPr sz="2400">
                <a:solidFill>
                  <a:schemeClr val="tx1"/>
                </a:solidFill>
                <a:latin typeface="腾祥嘉丽中黑简" panose="01010104010101010101" pitchFamily="2" charset="-122"/>
                <a:ea typeface="腾祥嘉丽中黑简" panose="01010104010101010101" pitchFamily="2" charset="-122"/>
              </a:defRPr>
            </a:lvl1pPr>
          </a:lstStyle>
          <a:p>
            <a:pPr lvl="0"/>
            <a:r>
              <a:rPr lang="zh-CN" altLang="en-US" dirty="0"/>
              <a:t>小步骤</a:t>
            </a:r>
            <a:endParaRPr lang="zh-CN" altLang="en-US" dirty="0"/>
          </a:p>
        </p:txBody>
      </p:sp>
      <p:sp>
        <p:nvSpPr>
          <p:cNvPr id="5" name="文本占位符 4"/>
          <p:cNvSpPr>
            <a:spLocks noGrp="1"/>
          </p:cNvSpPr>
          <p:nvPr>
            <p:ph type="body" sz="quarter" idx="18" hasCustomPrompt="1"/>
          </p:nvPr>
        </p:nvSpPr>
        <p:spPr>
          <a:xfrm>
            <a:off x="760413" y="1127125"/>
            <a:ext cx="678426" cy="678425"/>
          </a:xfrm>
        </p:spPr>
        <p:txBody>
          <a:bodyPr anchor="ctr"/>
          <a:lstStyle>
            <a:lvl1pPr algn="ctr">
              <a:defRPr>
                <a:solidFill>
                  <a:schemeClr val="bg1"/>
                </a:solidFill>
                <a:latin typeface="Bahnschrift" panose="020B0502040204020203" pitchFamily="34" charset="0"/>
              </a:defRPr>
            </a:lvl1pPr>
          </a:lstStyle>
          <a:p>
            <a:pPr lvl="0"/>
            <a:r>
              <a:rPr lang="en-US" altLang="zh-CN" dirty="0"/>
              <a:t>X</a:t>
            </a:r>
            <a:endParaRPr lang="zh-CN" altLang="en-US" dirty="0"/>
          </a:p>
        </p:txBody>
      </p:sp>
      <p:sp>
        <p:nvSpPr>
          <p:cNvPr id="17" name="文本占位符 2"/>
          <p:cNvSpPr>
            <a:spLocks noGrp="1"/>
          </p:cNvSpPr>
          <p:nvPr>
            <p:ph type="body" sz="quarter" idx="19" hasCustomPrompt="1"/>
          </p:nvPr>
        </p:nvSpPr>
        <p:spPr>
          <a:xfrm>
            <a:off x="1547282" y="3577407"/>
            <a:ext cx="6123852" cy="447212"/>
          </a:xfrm>
        </p:spPr>
        <p:txBody>
          <a:bodyPr anchor="ctr">
            <a:noAutofit/>
          </a:bodyPr>
          <a:lstStyle>
            <a:lvl1pPr>
              <a:defRPr sz="2400">
                <a:solidFill>
                  <a:schemeClr val="tx1"/>
                </a:solidFill>
                <a:latin typeface="腾祥嘉丽中黑简" panose="01010104010101010101" pitchFamily="2" charset="-122"/>
                <a:ea typeface="腾祥嘉丽中黑简" panose="01010104010101010101" pitchFamily="2" charset="-122"/>
              </a:defRPr>
            </a:lvl1pPr>
          </a:lstStyle>
          <a:p>
            <a:pPr lvl="0"/>
            <a:r>
              <a:rPr lang="zh-CN" altLang="en-US" dirty="0"/>
              <a:t>小步骤</a:t>
            </a:r>
            <a:endParaRPr lang="zh-CN" altLang="en-US" dirty="0"/>
          </a:p>
        </p:txBody>
      </p:sp>
      <p:sp>
        <p:nvSpPr>
          <p:cNvPr id="18" name="文本占位符 2"/>
          <p:cNvSpPr>
            <a:spLocks noGrp="1"/>
          </p:cNvSpPr>
          <p:nvPr>
            <p:ph type="body" sz="quarter" idx="20" hasCustomPrompt="1"/>
          </p:nvPr>
        </p:nvSpPr>
        <p:spPr>
          <a:xfrm>
            <a:off x="1547282" y="4633582"/>
            <a:ext cx="6123852" cy="447212"/>
          </a:xfrm>
        </p:spPr>
        <p:txBody>
          <a:bodyPr anchor="ctr">
            <a:noAutofit/>
          </a:bodyPr>
          <a:lstStyle>
            <a:lvl1pPr>
              <a:defRPr sz="2400">
                <a:solidFill>
                  <a:schemeClr val="tx1"/>
                </a:solidFill>
                <a:latin typeface="腾祥嘉丽中黑简" panose="01010104010101010101" pitchFamily="2" charset="-122"/>
                <a:ea typeface="腾祥嘉丽中黑简" panose="01010104010101010101" pitchFamily="2" charset="-122"/>
              </a:defRPr>
            </a:lvl1pPr>
          </a:lstStyle>
          <a:p>
            <a:pPr lvl="0"/>
            <a:r>
              <a:rPr lang="zh-CN" altLang="en-US" dirty="0"/>
              <a:t>小步骤</a:t>
            </a:r>
            <a:endParaRPr lang="zh-CN" altLang="en-US" dirty="0"/>
          </a:p>
        </p:txBody>
      </p:sp>
      <p:sp>
        <p:nvSpPr>
          <p:cNvPr id="19" name="文本占位符 2"/>
          <p:cNvSpPr>
            <a:spLocks noGrp="1"/>
          </p:cNvSpPr>
          <p:nvPr>
            <p:ph type="body" sz="quarter" idx="21" hasCustomPrompt="1"/>
          </p:nvPr>
        </p:nvSpPr>
        <p:spPr>
          <a:xfrm>
            <a:off x="1547282" y="5689757"/>
            <a:ext cx="6123852" cy="447212"/>
          </a:xfrm>
        </p:spPr>
        <p:txBody>
          <a:bodyPr anchor="ctr">
            <a:noAutofit/>
          </a:bodyPr>
          <a:lstStyle>
            <a:lvl1pPr>
              <a:defRPr sz="2400">
                <a:solidFill>
                  <a:schemeClr val="tx1"/>
                </a:solidFill>
                <a:latin typeface="腾祥嘉丽中黑简" panose="01010104010101010101" pitchFamily="2" charset="-122"/>
                <a:ea typeface="腾祥嘉丽中黑简" panose="01010104010101010101" pitchFamily="2" charset="-122"/>
              </a:defRPr>
            </a:lvl1pPr>
          </a:lstStyle>
          <a:p>
            <a:pPr lvl="0"/>
            <a:r>
              <a:rPr lang="zh-CN" altLang="en-US" dirty="0"/>
              <a:t>小步骤</a:t>
            </a:r>
            <a:endParaRPr lang="zh-CN" altLang="en-US" dirty="0"/>
          </a:p>
        </p:txBody>
      </p:sp>
      <p:sp>
        <p:nvSpPr>
          <p:cNvPr id="21"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22" name="矩形 21"/>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25"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步骤2">
    <p:spTree>
      <p:nvGrpSpPr>
        <p:cNvPr id="1" name=""/>
        <p:cNvGrpSpPr/>
        <p:nvPr/>
      </p:nvGrpSpPr>
      <p:grpSpPr>
        <a:xfrm>
          <a:off x="0" y="0"/>
          <a:ext cx="0" cy="0"/>
          <a:chOff x="0" y="0"/>
          <a:chExt cx="0" cy="0"/>
        </a:xfrm>
      </p:grpSpPr>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3429000"/>
            <a:ext cx="12192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椭圆 7"/>
          <p:cNvSpPr/>
          <p:nvPr userDrawn="1"/>
        </p:nvSpPr>
        <p:spPr>
          <a:xfrm>
            <a:off x="2503314" y="3213000"/>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9296400" y="3213000"/>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5880000" y="3213000"/>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话气泡: 矩形 10"/>
          <p:cNvSpPr/>
          <p:nvPr userDrawn="1"/>
        </p:nvSpPr>
        <p:spPr>
          <a:xfrm>
            <a:off x="2211000" y="2078143"/>
            <a:ext cx="1783908" cy="596813"/>
          </a:xfrm>
          <a:prstGeom prst="wedgeRectCallout">
            <a:avLst>
              <a:gd name="adj1" fmla="val -21546"/>
              <a:gd name="adj2" fmla="val 725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solidFill>
              <a:latin typeface="Bahnschrift SemiBold" panose="020B0502040204020203" pitchFamily="34" charset="0"/>
            </a:endParaRPr>
          </a:p>
        </p:txBody>
      </p:sp>
      <p:sp>
        <p:nvSpPr>
          <p:cNvPr id="13" name="文本占位符 12"/>
          <p:cNvSpPr>
            <a:spLocks noGrp="1"/>
          </p:cNvSpPr>
          <p:nvPr>
            <p:ph type="body" sz="quarter" idx="17" hasCustomPrompt="1"/>
          </p:nvPr>
        </p:nvSpPr>
        <p:spPr>
          <a:xfrm>
            <a:off x="2219325" y="2078143"/>
            <a:ext cx="1773238" cy="598382"/>
          </a:xfrm>
        </p:spPr>
        <p:txBody>
          <a:bodyPr anchor="ctr">
            <a:normAutofit/>
          </a:bodyPr>
          <a:lstStyle>
            <a:lvl1pPr algn="ctr">
              <a:buNone/>
              <a:defRPr sz="24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lvl="0"/>
            <a:r>
              <a:rPr lang="en-US" altLang="zh-CN" dirty="0"/>
              <a:t>Step1. </a:t>
            </a:r>
            <a:r>
              <a:rPr lang="zh-CN" altLang="en-US" dirty="0"/>
              <a:t>嗯</a:t>
            </a:r>
            <a:endParaRPr lang="zh-CN" altLang="en-US" dirty="0"/>
          </a:p>
        </p:txBody>
      </p:sp>
      <p:sp>
        <p:nvSpPr>
          <p:cNvPr id="14" name="对话气泡: 矩形 13"/>
          <p:cNvSpPr/>
          <p:nvPr userDrawn="1"/>
        </p:nvSpPr>
        <p:spPr>
          <a:xfrm rot="10800000">
            <a:off x="4822732" y="4125383"/>
            <a:ext cx="1783908" cy="596813"/>
          </a:xfrm>
          <a:prstGeom prst="wedgeRectCallout">
            <a:avLst>
              <a:gd name="adj1" fmla="val -21546"/>
              <a:gd name="adj2" fmla="val 725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solidFill>
              <a:latin typeface="Bahnschrift SemiBold" panose="020B0502040204020203" pitchFamily="34" charset="0"/>
            </a:endParaRPr>
          </a:p>
        </p:txBody>
      </p:sp>
      <p:sp>
        <p:nvSpPr>
          <p:cNvPr id="15" name="文本占位符 12"/>
          <p:cNvSpPr>
            <a:spLocks noGrp="1"/>
          </p:cNvSpPr>
          <p:nvPr>
            <p:ph type="body" sz="quarter" idx="18" hasCustomPrompt="1"/>
          </p:nvPr>
        </p:nvSpPr>
        <p:spPr>
          <a:xfrm>
            <a:off x="4831057" y="4125383"/>
            <a:ext cx="1773238" cy="598382"/>
          </a:xfrm>
        </p:spPr>
        <p:txBody>
          <a:bodyPr anchor="ctr">
            <a:normAutofit/>
          </a:bodyPr>
          <a:lstStyle>
            <a:lvl1pPr algn="ctr">
              <a:buNone/>
              <a:defRPr sz="24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lvl="0"/>
            <a:r>
              <a:rPr lang="en-US" altLang="zh-CN" dirty="0"/>
              <a:t>Step2. </a:t>
            </a:r>
            <a:r>
              <a:rPr lang="zh-CN" altLang="en-US" dirty="0"/>
              <a:t>啊</a:t>
            </a:r>
            <a:endParaRPr lang="zh-CN" altLang="en-US" dirty="0"/>
          </a:p>
        </p:txBody>
      </p:sp>
      <p:sp>
        <p:nvSpPr>
          <p:cNvPr id="16" name="对话气泡: 矩形 15"/>
          <p:cNvSpPr/>
          <p:nvPr userDrawn="1"/>
        </p:nvSpPr>
        <p:spPr>
          <a:xfrm>
            <a:off x="8264150" y="2078143"/>
            <a:ext cx="1783908" cy="596813"/>
          </a:xfrm>
          <a:prstGeom prst="wedgeRectCallout">
            <a:avLst>
              <a:gd name="adj1" fmla="val 21169"/>
              <a:gd name="adj2" fmla="val 744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solidFill>
                <a:schemeClr val="tx1"/>
              </a:solidFill>
              <a:latin typeface="Bahnschrift SemiBold" panose="020B0502040204020203" pitchFamily="34" charset="0"/>
            </a:endParaRPr>
          </a:p>
        </p:txBody>
      </p:sp>
      <p:sp>
        <p:nvSpPr>
          <p:cNvPr id="17" name="文本占位符 12"/>
          <p:cNvSpPr>
            <a:spLocks noGrp="1"/>
          </p:cNvSpPr>
          <p:nvPr>
            <p:ph type="body" sz="quarter" idx="19" hasCustomPrompt="1"/>
          </p:nvPr>
        </p:nvSpPr>
        <p:spPr>
          <a:xfrm>
            <a:off x="8272475" y="2078143"/>
            <a:ext cx="1773238" cy="598382"/>
          </a:xfrm>
        </p:spPr>
        <p:txBody>
          <a:bodyPr anchor="ctr">
            <a:normAutofit/>
          </a:bodyPr>
          <a:lstStyle>
            <a:lvl1pPr algn="ctr">
              <a:buNone/>
              <a:defRPr sz="240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lvl="0"/>
            <a:r>
              <a:rPr lang="en-US" altLang="zh-CN" dirty="0"/>
              <a:t>Step3. </a:t>
            </a:r>
            <a:r>
              <a:rPr lang="zh-CN" altLang="en-US" dirty="0"/>
              <a:t>哦</a:t>
            </a:r>
            <a:endParaRPr lang="zh-CN" altLang="en-US" dirty="0"/>
          </a:p>
        </p:txBody>
      </p:sp>
      <p:sp>
        <p:nvSpPr>
          <p:cNvPr id="19" name="文本占位符 18"/>
          <p:cNvSpPr>
            <a:spLocks noGrp="1"/>
          </p:cNvSpPr>
          <p:nvPr>
            <p:ph type="body" sz="quarter" idx="20" hasCustomPrompt="1"/>
          </p:nvPr>
        </p:nvSpPr>
        <p:spPr>
          <a:xfrm>
            <a:off x="649849" y="3645000"/>
            <a:ext cx="4138929" cy="480383"/>
          </a:xfrm>
        </p:spPr>
        <p:txBody>
          <a:bodyPr>
            <a:normAutofit/>
          </a:bodyPr>
          <a:lstStyle>
            <a:lvl1pPr algn="ctr">
              <a:buNone/>
              <a:defRPr sz="2400">
                <a:solidFill>
                  <a:schemeClr val="accent1"/>
                </a:solidFill>
              </a:defRPr>
            </a:lvl1pPr>
          </a:lstStyle>
          <a:p>
            <a:pPr lvl="0"/>
            <a:r>
              <a:rPr lang="zh-CN" altLang="en-US" dirty="0"/>
              <a:t>第一个小阶段啦</a:t>
            </a:r>
            <a:endParaRPr lang="zh-CN" altLang="en-US" dirty="0"/>
          </a:p>
        </p:txBody>
      </p:sp>
      <p:sp>
        <p:nvSpPr>
          <p:cNvPr id="20" name="文本占位符 18"/>
          <p:cNvSpPr>
            <a:spLocks noGrp="1"/>
          </p:cNvSpPr>
          <p:nvPr>
            <p:ph type="body" sz="quarter" idx="21" hasCustomPrompt="1"/>
          </p:nvPr>
        </p:nvSpPr>
        <p:spPr>
          <a:xfrm>
            <a:off x="4026535" y="2731049"/>
            <a:ext cx="4138929" cy="480383"/>
          </a:xfrm>
        </p:spPr>
        <p:txBody>
          <a:bodyPr>
            <a:normAutofit/>
          </a:bodyPr>
          <a:lstStyle>
            <a:lvl1pPr algn="ctr">
              <a:buNone/>
              <a:defRPr sz="2400">
                <a:solidFill>
                  <a:schemeClr val="accent1"/>
                </a:solidFill>
              </a:defRPr>
            </a:lvl1pPr>
          </a:lstStyle>
          <a:p>
            <a:pPr lvl="0"/>
            <a:r>
              <a:rPr lang="zh-CN" altLang="en-US" dirty="0"/>
              <a:t>第二个小阶段啦</a:t>
            </a:r>
            <a:endParaRPr lang="zh-CN" altLang="en-US" dirty="0"/>
          </a:p>
        </p:txBody>
      </p:sp>
      <p:sp>
        <p:nvSpPr>
          <p:cNvPr id="21" name="文本占位符 18"/>
          <p:cNvSpPr>
            <a:spLocks noGrp="1"/>
          </p:cNvSpPr>
          <p:nvPr>
            <p:ph type="body" sz="quarter" idx="22" hasCustomPrompt="1"/>
          </p:nvPr>
        </p:nvSpPr>
        <p:spPr>
          <a:xfrm>
            <a:off x="7442935" y="3650875"/>
            <a:ext cx="4138929" cy="480383"/>
          </a:xfrm>
        </p:spPr>
        <p:txBody>
          <a:bodyPr>
            <a:normAutofit/>
          </a:bodyPr>
          <a:lstStyle>
            <a:lvl1pPr algn="ctr">
              <a:buNone/>
              <a:defRPr sz="2400">
                <a:solidFill>
                  <a:schemeClr val="accent1"/>
                </a:solidFill>
              </a:defRPr>
            </a:lvl1pPr>
          </a:lstStyle>
          <a:p>
            <a:pPr lvl="0"/>
            <a:r>
              <a:rPr lang="zh-CN" altLang="en-US" dirty="0"/>
              <a:t>第三个小阶段啦</a:t>
            </a:r>
            <a:endParaRPr lang="zh-CN" altLang="en-US" dirty="0"/>
          </a:p>
        </p:txBody>
      </p:sp>
      <p:sp>
        <p:nvSpPr>
          <p:cNvPr id="24" name="文本占位符 22"/>
          <p:cNvSpPr>
            <a:spLocks noGrp="1"/>
          </p:cNvSpPr>
          <p:nvPr>
            <p:ph type="body" sz="quarter" idx="24" hasCustomPrompt="1"/>
          </p:nvPr>
        </p:nvSpPr>
        <p:spPr>
          <a:xfrm>
            <a:off x="4492488" y="839866"/>
            <a:ext cx="3279912" cy="1878012"/>
          </a:xfrm>
        </p:spPr>
        <p:txBody>
          <a:bodyPr>
            <a:normAutofit/>
          </a:bodyPr>
          <a:lstStyle>
            <a:lvl1pPr>
              <a:buNone/>
              <a:defRPr sz="1800"/>
            </a:lvl1pPr>
          </a:lstStyle>
          <a:p>
            <a:pPr lvl="0"/>
            <a:r>
              <a:rPr lang="zh-CN" altLang="en-US" dirty="0"/>
              <a:t>文本文本文本文本文本文本文本文本文本文本文本文本文本文本文本文本文本文本文本文本</a:t>
            </a:r>
            <a:endParaRPr lang="zh-CN" altLang="en-US" dirty="0"/>
          </a:p>
        </p:txBody>
      </p:sp>
      <p:sp>
        <p:nvSpPr>
          <p:cNvPr id="26" name="文本占位符 22"/>
          <p:cNvSpPr>
            <a:spLocks noGrp="1"/>
          </p:cNvSpPr>
          <p:nvPr>
            <p:ph type="body" sz="quarter" idx="26" hasCustomPrompt="1"/>
          </p:nvPr>
        </p:nvSpPr>
        <p:spPr>
          <a:xfrm>
            <a:off x="1079357" y="4125913"/>
            <a:ext cx="3279912" cy="1878012"/>
          </a:xfrm>
        </p:spPr>
        <p:txBody>
          <a:bodyPr>
            <a:normAutofit/>
          </a:bodyPr>
          <a:lstStyle>
            <a:lvl1pPr>
              <a:buNone/>
              <a:defRPr sz="1800"/>
            </a:lvl1pPr>
          </a:lstStyle>
          <a:p>
            <a:pPr lvl="0"/>
            <a:r>
              <a:rPr lang="zh-CN" altLang="en-US" dirty="0"/>
              <a:t>文本文本文本文本文本文本文本文本文本文本文本文本文本文本文本文本文本文本文本文本</a:t>
            </a:r>
            <a:endParaRPr lang="zh-CN" altLang="en-US" dirty="0"/>
          </a:p>
        </p:txBody>
      </p:sp>
      <p:sp>
        <p:nvSpPr>
          <p:cNvPr id="27" name="文本占位符 22"/>
          <p:cNvSpPr>
            <a:spLocks noGrp="1"/>
          </p:cNvSpPr>
          <p:nvPr>
            <p:ph type="body" sz="quarter" idx="27" hasCustomPrompt="1"/>
          </p:nvPr>
        </p:nvSpPr>
        <p:spPr>
          <a:xfrm>
            <a:off x="7872443" y="4137133"/>
            <a:ext cx="3279912" cy="1878012"/>
          </a:xfrm>
        </p:spPr>
        <p:txBody>
          <a:bodyPr>
            <a:normAutofit/>
          </a:bodyPr>
          <a:lstStyle>
            <a:lvl1pPr>
              <a:buNone/>
              <a:defRPr sz="1800"/>
            </a:lvl1pPr>
          </a:lstStyle>
          <a:p>
            <a:pPr lvl="0"/>
            <a:r>
              <a:rPr lang="zh-CN" altLang="en-US" dirty="0"/>
              <a:t>文本文本文本文本文本文本文本文本文本文本文本文本文本文本文本文本文本文本文本文本</a:t>
            </a:r>
            <a:endParaRPr lang="zh-CN" altLang="en-US" dirty="0"/>
          </a:p>
        </p:txBody>
      </p:sp>
      <p:sp>
        <p:nvSpPr>
          <p:cNvPr id="22"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23"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25"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步骤3">
    <p:spTree>
      <p:nvGrpSpPr>
        <p:cNvPr id="1" name=""/>
        <p:cNvGrpSpPr/>
        <p:nvPr/>
      </p:nvGrpSpPr>
      <p:grpSpPr>
        <a:xfrm>
          <a:off x="0" y="0"/>
          <a:ext cx="0" cy="0"/>
          <a:chOff x="0" y="0"/>
          <a:chExt cx="0" cy="0"/>
        </a:xfrm>
      </p:grpSpPr>
      <p:sp>
        <p:nvSpPr>
          <p:cNvPr id="8" name="矩形: 圆角 7"/>
          <p:cNvSpPr/>
          <p:nvPr userDrawn="1"/>
        </p:nvSpPr>
        <p:spPr>
          <a:xfrm>
            <a:off x="622578" y="2991547"/>
            <a:ext cx="3355200" cy="87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2" name="矩形: 圆角 11"/>
          <p:cNvSpPr/>
          <p:nvPr userDrawn="1"/>
        </p:nvSpPr>
        <p:spPr>
          <a:xfrm>
            <a:off x="3134778" y="2993400"/>
            <a:ext cx="3355200" cy="8712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userDrawn="1"/>
        </p:nvSpPr>
        <p:spPr>
          <a:xfrm>
            <a:off x="5646978" y="2993400"/>
            <a:ext cx="3355200" cy="8712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0" name="矩形: 圆角 19"/>
          <p:cNvSpPr/>
          <p:nvPr userDrawn="1"/>
        </p:nvSpPr>
        <p:spPr>
          <a:xfrm>
            <a:off x="8159178" y="2993400"/>
            <a:ext cx="3355200" cy="8712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5" hasCustomPrompt="1"/>
          </p:nvPr>
        </p:nvSpPr>
        <p:spPr>
          <a:xfrm>
            <a:off x="1967178" y="3096000"/>
            <a:ext cx="666000" cy="666000"/>
          </a:xfrm>
        </p:spPr>
        <p:txBody>
          <a:bodyPr/>
          <a:lstStyle/>
          <a:p>
            <a:r>
              <a:rPr lang="en-US" altLang="zh-CN" dirty="0"/>
              <a:t> </a:t>
            </a:r>
            <a:endParaRPr lang="zh-CN" altLang="en-US" dirty="0"/>
          </a:p>
        </p:txBody>
      </p:sp>
      <p:sp>
        <p:nvSpPr>
          <p:cNvPr id="21" name="图片占位符 2"/>
          <p:cNvSpPr>
            <a:spLocks noGrp="1"/>
          </p:cNvSpPr>
          <p:nvPr>
            <p:ph type="pic" sz="quarter" idx="16" hasCustomPrompt="1"/>
          </p:nvPr>
        </p:nvSpPr>
        <p:spPr>
          <a:xfrm>
            <a:off x="4479378" y="3096000"/>
            <a:ext cx="666000" cy="666000"/>
          </a:xfrm>
        </p:spPr>
        <p:txBody>
          <a:bodyPr/>
          <a:lstStyle/>
          <a:p>
            <a:r>
              <a:rPr lang="en-US" altLang="zh-CN" dirty="0"/>
              <a:t> </a:t>
            </a:r>
            <a:endParaRPr lang="zh-CN" altLang="en-US" dirty="0"/>
          </a:p>
        </p:txBody>
      </p:sp>
      <p:sp>
        <p:nvSpPr>
          <p:cNvPr id="22" name="图片占位符 2"/>
          <p:cNvSpPr>
            <a:spLocks noGrp="1"/>
          </p:cNvSpPr>
          <p:nvPr>
            <p:ph type="pic" sz="quarter" idx="17" hasCustomPrompt="1"/>
          </p:nvPr>
        </p:nvSpPr>
        <p:spPr>
          <a:xfrm>
            <a:off x="6991578" y="3096000"/>
            <a:ext cx="666000" cy="666000"/>
          </a:xfrm>
        </p:spPr>
        <p:txBody>
          <a:bodyPr/>
          <a:lstStyle/>
          <a:p>
            <a:r>
              <a:rPr lang="en-US" altLang="zh-CN" dirty="0"/>
              <a:t> </a:t>
            </a:r>
            <a:endParaRPr lang="zh-CN" altLang="en-US" dirty="0"/>
          </a:p>
        </p:txBody>
      </p:sp>
      <p:sp>
        <p:nvSpPr>
          <p:cNvPr id="23" name="图片占位符 2"/>
          <p:cNvSpPr>
            <a:spLocks noGrp="1"/>
          </p:cNvSpPr>
          <p:nvPr>
            <p:ph type="pic" sz="quarter" idx="18" hasCustomPrompt="1"/>
          </p:nvPr>
        </p:nvSpPr>
        <p:spPr>
          <a:xfrm>
            <a:off x="9503778" y="3094147"/>
            <a:ext cx="666000" cy="666000"/>
          </a:xfrm>
        </p:spPr>
        <p:txBody>
          <a:bodyPr/>
          <a:lstStyle/>
          <a:p>
            <a:r>
              <a:rPr lang="en-US" altLang="zh-CN" dirty="0"/>
              <a:t> </a:t>
            </a:r>
            <a:endParaRPr lang="zh-CN" altLang="en-US" dirty="0"/>
          </a:p>
        </p:txBody>
      </p:sp>
      <p:sp>
        <p:nvSpPr>
          <p:cNvPr id="5" name="文本占位符 4"/>
          <p:cNvSpPr>
            <a:spLocks noGrp="1"/>
          </p:cNvSpPr>
          <p:nvPr>
            <p:ph type="body" sz="quarter" idx="19" hasCustomPrompt="1"/>
          </p:nvPr>
        </p:nvSpPr>
        <p:spPr>
          <a:xfrm>
            <a:off x="677622" y="3862747"/>
            <a:ext cx="3300156" cy="506053"/>
          </a:xfrm>
        </p:spPr>
        <p:txBody>
          <a:bodyPr anchor="t"/>
          <a:lstStyle>
            <a:lvl1pPr algn="ctr">
              <a:defRPr>
                <a:solidFill>
                  <a:schemeClr val="accent2"/>
                </a:solidFill>
              </a:defRPr>
            </a:lvl1pPr>
          </a:lstStyle>
          <a:p>
            <a:pPr lvl="0"/>
            <a:r>
              <a:rPr lang="zh-CN" altLang="en-US" dirty="0"/>
              <a:t>第一个阶段啦</a:t>
            </a:r>
            <a:endParaRPr lang="zh-CN" altLang="en-US" dirty="0"/>
          </a:p>
        </p:txBody>
      </p:sp>
      <p:sp>
        <p:nvSpPr>
          <p:cNvPr id="24" name="文本占位符 4"/>
          <p:cNvSpPr>
            <a:spLocks noGrp="1"/>
          </p:cNvSpPr>
          <p:nvPr>
            <p:ph type="body" sz="quarter" idx="20" hasCustomPrompt="1"/>
          </p:nvPr>
        </p:nvSpPr>
        <p:spPr>
          <a:xfrm>
            <a:off x="3189822" y="2483641"/>
            <a:ext cx="3300156" cy="506053"/>
          </a:xfrm>
        </p:spPr>
        <p:txBody>
          <a:bodyPr anchor="t"/>
          <a:lstStyle>
            <a:lvl1pPr algn="ctr">
              <a:defRPr>
                <a:solidFill>
                  <a:schemeClr val="bg1">
                    <a:lumMod val="50000"/>
                  </a:schemeClr>
                </a:solidFill>
              </a:defRPr>
            </a:lvl1pPr>
          </a:lstStyle>
          <a:p>
            <a:pPr lvl="0"/>
            <a:r>
              <a:rPr lang="zh-CN" altLang="en-US" dirty="0"/>
              <a:t>第二个阶段啦</a:t>
            </a:r>
            <a:endParaRPr lang="zh-CN" altLang="en-US" dirty="0"/>
          </a:p>
        </p:txBody>
      </p:sp>
      <p:sp>
        <p:nvSpPr>
          <p:cNvPr id="25" name="文本占位符 4"/>
          <p:cNvSpPr>
            <a:spLocks noGrp="1"/>
          </p:cNvSpPr>
          <p:nvPr>
            <p:ph type="body" sz="quarter" idx="21" hasCustomPrompt="1"/>
          </p:nvPr>
        </p:nvSpPr>
        <p:spPr>
          <a:xfrm>
            <a:off x="5646978" y="3862747"/>
            <a:ext cx="3300156" cy="506053"/>
          </a:xfrm>
        </p:spPr>
        <p:txBody>
          <a:bodyPr anchor="t"/>
          <a:lstStyle>
            <a:lvl1pPr algn="ctr">
              <a:defRPr>
                <a:solidFill>
                  <a:schemeClr val="accent2"/>
                </a:solidFill>
              </a:defRPr>
            </a:lvl1pPr>
          </a:lstStyle>
          <a:p>
            <a:pPr lvl="0"/>
            <a:r>
              <a:rPr lang="zh-CN" altLang="en-US" dirty="0"/>
              <a:t>第三个阶段啦</a:t>
            </a:r>
            <a:endParaRPr lang="zh-CN" altLang="en-US" dirty="0"/>
          </a:p>
        </p:txBody>
      </p:sp>
      <p:sp>
        <p:nvSpPr>
          <p:cNvPr id="26" name="文本占位符 4"/>
          <p:cNvSpPr>
            <a:spLocks noGrp="1"/>
          </p:cNvSpPr>
          <p:nvPr>
            <p:ph type="body" sz="quarter" idx="22" hasCustomPrompt="1"/>
          </p:nvPr>
        </p:nvSpPr>
        <p:spPr>
          <a:xfrm>
            <a:off x="8159178" y="2483641"/>
            <a:ext cx="3300156" cy="506053"/>
          </a:xfrm>
        </p:spPr>
        <p:txBody>
          <a:bodyPr anchor="t"/>
          <a:lstStyle>
            <a:lvl1pPr algn="ctr">
              <a:defRPr>
                <a:solidFill>
                  <a:schemeClr val="bg1">
                    <a:lumMod val="50000"/>
                  </a:schemeClr>
                </a:solidFill>
              </a:defRPr>
            </a:lvl1pPr>
          </a:lstStyle>
          <a:p>
            <a:pPr lvl="0"/>
            <a:r>
              <a:rPr lang="zh-CN" altLang="en-US" dirty="0"/>
              <a:t>第四个阶段啦</a:t>
            </a:r>
            <a:endParaRPr lang="zh-CN" altLang="en-US" dirty="0"/>
          </a:p>
        </p:txBody>
      </p:sp>
      <p:sp>
        <p:nvSpPr>
          <p:cNvPr id="28" name="文本占位符 27"/>
          <p:cNvSpPr>
            <a:spLocks noGrp="1"/>
          </p:cNvSpPr>
          <p:nvPr>
            <p:ph type="body" sz="quarter" idx="23" hasCustomPrompt="1"/>
          </p:nvPr>
        </p:nvSpPr>
        <p:spPr>
          <a:xfrm>
            <a:off x="677622" y="4368800"/>
            <a:ext cx="4969356" cy="2306320"/>
          </a:xfrm>
        </p:spPr>
        <p:txBody>
          <a:bodyPr anchor="t">
            <a:normAutofit/>
          </a:bodyPr>
          <a:lstStyle>
            <a:lvl1pPr>
              <a:defRPr sz="2000"/>
            </a:lvl1pPr>
          </a:lstStyle>
          <a:p>
            <a:pPr lvl="0"/>
            <a:r>
              <a:rPr lang="zh-CN" altLang="en-US" dirty="0"/>
              <a:t>是文是文是文是文是文是文是文是文是文是文是文是文是文是文是文是文是文是文是文是文是文是文是文是文是文是文是文是文是文是文是文是文是文是文是是文是文是文是文是文是文是文是文是文是文本</a:t>
            </a:r>
            <a:endParaRPr lang="zh-CN" altLang="en-US" dirty="0"/>
          </a:p>
        </p:txBody>
      </p:sp>
      <p:sp>
        <p:nvSpPr>
          <p:cNvPr id="29" name="文本占位符 27"/>
          <p:cNvSpPr>
            <a:spLocks noGrp="1"/>
          </p:cNvSpPr>
          <p:nvPr>
            <p:ph type="body" sz="quarter" idx="24" hasCustomPrompt="1"/>
          </p:nvPr>
        </p:nvSpPr>
        <p:spPr>
          <a:xfrm>
            <a:off x="622578" y="1171008"/>
            <a:ext cx="5867400" cy="1308926"/>
          </a:xfrm>
        </p:spPr>
        <p:txBody>
          <a:bodyPr anchor="ctr">
            <a:normAutofit/>
          </a:bodyPr>
          <a:lstStyle>
            <a:lvl1pPr>
              <a:defRPr sz="2000"/>
            </a:lvl1pPr>
          </a:lstStyle>
          <a:p>
            <a:pPr lvl="0"/>
            <a:r>
              <a:rPr lang="zh-CN" altLang="en-US" dirty="0"/>
              <a:t>是文是文是是文是文是文是文是文是文是文是文是文是文是文是文本</a:t>
            </a:r>
            <a:endParaRPr lang="zh-CN" altLang="en-US" dirty="0"/>
          </a:p>
        </p:txBody>
      </p:sp>
      <p:sp>
        <p:nvSpPr>
          <p:cNvPr id="30" name="文本占位符 27"/>
          <p:cNvSpPr>
            <a:spLocks noGrp="1"/>
          </p:cNvSpPr>
          <p:nvPr>
            <p:ph type="body" sz="quarter" idx="25" hasCustomPrompt="1"/>
          </p:nvPr>
        </p:nvSpPr>
        <p:spPr>
          <a:xfrm>
            <a:off x="6489978" y="1171008"/>
            <a:ext cx="4969356" cy="1308926"/>
          </a:xfrm>
        </p:spPr>
        <p:txBody>
          <a:bodyPr anchor="ctr">
            <a:normAutofit/>
          </a:bodyPr>
          <a:lstStyle>
            <a:lvl1pPr>
              <a:defRPr sz="2000"/>
            </a:lvl1pPr>
          </a:lstStyle>
          <a:p>
            <a:pPr lvl="0"/>
            <a:r>
              <a:rPr lang="zh-CN" altLang="en-US" dirty="0"/>
              <a:t>是文是文是是文是文是文是文是文是文是文是文是文是文是文是文本</a:t>
            </a:r>
            <a:endParaRPr lang="zh-CN" altLang="en-US" dirty="0"/>
          </a:p>
        </p:txBody>
      </p:sp>
      <p:sp>
        <p:nvSpPr>
          <p:cNvPr id="31" name="文本占位符 27"/>
          <p:cNvSpPr>
            <a:spLocks noGrp="1"/>
          </p:cNvSpPr>
          <p:nvPr>
            <p:ph type="body" sz="quarter" idx="26" hasCustomPrompt="1"/>
          </p:nvPr>
        </p:nvSpPr>
        <p:spPr>
          <a:xfrm>
            <a:off x="5646978" y="4368800"/>
            <a:ext cx="5812356" cy="2306320"/>
          </a:xfrm>
        </p:spPr>
        <p:txBody>
          <a:bodyPr anchor="t">
            <a:normAutofit/>
          </a:bodyPr>
          <a:lstStyle>
            <a:lvl1pPr>
              <a:defRPr sz="2000"/>
            </a:lvl1pPr>
          </a:lstStyle>
          <a:p>
            <a:pPr lvl="0"/>
            <a:r>
              <a:rPr lang="zh-CN" altLang="en-US" dirty="0"/>
              <a:t>是文是文是文是文是文是文是文是文是文是文是文是文是文是文是文是文是文是文是文是文是文是文是文是文是文是文是文是文是文是文是文是文是文是文是是文是文是文是文是文是文是文是文是文是文本</a:t>
            </a:r>
            <a:endParaRPr lang="zh-CN" altLang="en-US" dirty="0"/>
          </a:p>
        </p:txBody>
      </p:sp>
      <p:sp>
        <p:nvSpPr>
          <p:cNvPr id="27" name="矩形 26"/>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33"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34"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22" name="图片 2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983056" y="5760638"/>
            <a:ext cx="2228387" cy="814514"/>
          </a:xfrm>
          <a:prstGeom prst="rect">
            <a:avLst/>
          </a:prstGeom>
        </p:spPr>
      </p:pic>
      <p:sp>
        <p:nvSpPr>
          <p:cNvPr id="2" name="矩形 1"/>
          <p:cNvSpPr/>
          <p:nvPr userDrawn="1"/>
        </p:nvSpPr>
        <p:spPr>
          <a:xfrm>
            <a:off x="0" y="0"/>
            <a:ext cx="12192000" cy="4338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5160000" y="3356288"/>
            <a:ext cx="1872000" cy="468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00B26A"/>
              </a:solidFill>
            </a:endParaRPr>
          </a:p>
        </p:txBody>
      </p:sp>
      <p:sp>
        <p:nvSpPr>
          <p:cNvPr id="4" name="文本占位符 3"/>
          <p:cNvSpPr>
            <a:spLocks noGrp="1"/>
          </p:cNvSpPr>
          <p:nvPr>
            <p:ph type="body" sz="quarter" idx="10" hasCustomPrompt="1"/>
          </p:nvPr>
        </p:nvSpPr>
        <p:spPr>
          <a:xfrm>
            <a:off x="5159375" y="3355975"/>
            <a:ext cx="1873250" cy="468313"/>
          </a:xfrm>
        </p:spPr>
        <p:txBody>
          <a:bodyPr>
            <a:noAutofit/>
          </a:bodyPr>
          <a:lstStyle>
            <a:lvl1pPr algn="ctr">
              <a:defRPr sz="2400">
                <a:solidFill>
                  <a:schemeClr val="accent1"/>
                </a:solidFill>
              </a:defRPr>
            </a:lvl1pPr>
          </a:lstStyle>
          <a:p>
            <a:pPr lvl="0"/>
            <a:r>
              <a:rPr lang="en-US" altLang="zh-CN" dirty="0"/>
              <a:t>9999.12.12</a:t>
            </a:r>
            <a:endParaRPr lang="zh-CN" altLang="en-US" dirty="0"/>
          </a:p>
        </p:txBody>
      </p:sp>
      <p:sp>
        <p:nvSpPr>
          <p:cNvPr id="10" name="图片占位符 9"/>
          <p:cNvSpPr>
            <a:spLocks noGrp="1"/>
          </p:cNvSpPr>
          <p:nvPr>
            <p:ph type="pic" sz="quarter" idx="11" hasCustomPrompt="1"/>
          </p:nvPr>
        </p:nvSpPr>
        <p:spPr>
          <a:xfrm>
            <a:off x="5556000" y="690562"/>
            <a:ext cx="1080000" cy="1080000"/>
          </a:xfrm>
        </p:spPr>
        <p:txBody>
          <a:bodyPr anchor="ctr"/>
          <a:lstStyle>
            <a:lvl1pPr algn="ctr">
              <a:defRPr/>
            </a:lvl1pPr>
          </a:lstStyle>
          <a:p>
            <a:r>
              <a:rPr lang="zh-CN" altLang="en-US" dirty="0"/>
              <a:t>白色单色</a:t>
            </a:r>
            <a:endParaRPr lang="zh-CN" altLang="en-US" dirty="0"/>
          </a:p>
        </p:txBody>
      </p:sp>
      <p:sp>
        <p:nvSpPr>
          <p:cNvPr id="14" name="文本占位符 13"/>
          <p:cNvSpPr>
            <a:spLocks noGrp="1"/>
          </p:cNvSpPr>
          <p:nvPr>
            <p:ph type="body" sz="quarter" idx="12" hasCustomPrompt="1"/>
          </p:nvPr>
        </p:nvSpPr>
        <p:spPr>
          <a:xfrm>
            <a:off x="0" y="1997165"/>
            <a:ext cx="12192000" cy="759143"/>
          </a:xfrm>
        </p:spPr>
        <p:txBody>
          <a:bodyPr>
            <a:noAutofit/>
          </a:bodyPr>
          <a:lstStyle>
            <a:lvl1pPr algn="ctr">
              <a:defRPr sz="4400">
                <a:solidFill>
                  <a:schemeClr val="bg1"/>
                </a:solidFill>
              </a:defRPr>
            </a:lvl1pPr>
          </a:lstStyle>
          <a:p>
            <a:pPr lvl="0"/>
            <a:r>
              <a:rPr lang="zh-CN" altLang="en-US" dirty="0"/>
              <a:t>中文标题</a:t>
            </a:r>
            <a:endParaRPr lang="zh-CN" altLang="en-US" dirty="0"/>
          </a:p>
        </p:txBody>
      </p:sp>
      <p:sp>
        <p:nvSpPr>
          <p:cNvPr id="16" name="文本占位符 15"/>
          <p:cNvSpPr>
            <a:spLocks noGrp="1"/>
          </p:cNvSpPr>
          <p:nvPr>
            <p:ph type="body" sz="quarter" idx="13" hasCustomPrompt="1"/>
          </p:nvPr>
        </p:nvSpPr>
        <p:spPr>
          <a:xfrm>
            <a:off x="0" y="2756309"/>
            <a:ext cx="12192000" cy="372972"/>
          </a:xfrm>
        </p:spPr>
        <p:txBody>
          <a:bodyPr anchor="t">
            <a:noAutofit/>
          </a:bodyPr>
          <a:lstStyle>
            <a:lvl1pPr algn="ctr">
              <a:defRPr sz="2000">
                <a:solidFill>
                  <a:schemeClr val="bg1"/>
                </a:solidFill>
              </a:defRPr>
            </a:lvl1pPr>
          </a:lstStyle>
          <a:p>
            <a:pPr lvl="0"/>
            <a:r>
              <a:rPr lang="en-US" altLang="zh-CN" dirty="0"/>
              <a:t>ENGLISH TITLE</a:t>
            </a:r>
            <a:endParaRPr lang="zh-CN" altLang="en-US" dirty="0"/>
          </a:p>
        </p:txBody>
      </p:sp>
      <p:sp>
        <p:nvSpPr>
          <p:cNvPr id="17" name="矩形 16"/>
          <p:cNvSpPr/>
          <p:nvPr userDrawn="1"/>
        </p:nvSpPr>
        <p:spPr>
          <a:xfrm>
            <a:off x="1631814" y="4743213"/>
            <a:ext cx="1440000"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8" name="矩形 17"/>
          <p:cNvSpPr/>
          <p:nvPr userDrawn="1"/>
        </p:nvSpPr>
        <p:spPr>
          <a:xfrm>
            <a:off x="3080772" y="4750477"/>
            <a:ext cx="1439862" cy="453600"/>
          </a:xfrm>
          <a:prstGeom prst="rect">
            <a:avLst/>
          </a:prstGeom>
          <a:noFill/>
          <a:ln w="190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00B26A"/>
                </a:solidFill>
              </a:rPr>
              <a:t> </a:t>
            </a:r>
            <a:endParaRPr lang="zh-CN" altLang="en-US" sz="3600" dirty="0">
              <a:solidFill>
                <a:srgbClr val="00B26A"/>
              </a:solidFill>
            </a:endParaRPr>
          </a:p>
        </p:txBody>
      </p:sp>
      <p:sp>
        <p:nvSpPr>
          <p:cNvPr id="20" name="文本占位符 19"/>
          <p:cNvSpPr>
            <a:spLocks noGrp="1"/>
          </p:cNvSpPr>
          <p:nvPr>
            <p:ph type="body" sz="quarter" idx="14" hasCustomPrompt="1"/>
          </p:nvPr>
        </p:nvSpPr>
        <p:spPr>
          <a:xfrm>
            <a:off x="1632519" y="4742891"/>
            <a:ext cx="1439862" cy="468000"/>
          </a:xfrm>
        </p:spPr>
        <p:txBody>
          <a:bodyPr anchor="ctr">
            <a:no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报告信息</a:t>
            </a:r>
            <a:endParaRPr lang="zh-CN" altLang="en-US" dirty="0"/>
          </a:p>
        </p:txBody>
      </p:sp>
      <p:sp>
        <p:nvSpPr>
          <p:cNvPr id="21" name="文本占位符 19"/>
          <p:cNvSpPr>
            <a:spLocks noGrp="1"/>
          </p:cNvSpPr>
          <p:nvPr>
            <p:ph type="body" sz="quarter" idx="15" hasCustomPrompt="1"/>
          </p:nvPr>
        </p:nvSpPr>
        <p:spPr>
          <a:xfrm>
            <a:off x="3071815" y="4742569"/>
            <a:ext cx="1448819" cy="468000"/>
          </a:xfrm>
        </p:spPr>
        <p:txBody>
          <a:bodyPr anchor="ctr">
            <a:noAutofit/>
          </a:bodyPr>
          <a:lstStyle>
            <a:lvl1pPr algn="ctr">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内容</a:t>
            </a:r>
            <a:r>
              <a:rPr lang="en-US" altLang="zh-CN" dirty="0"/>
              <a:t>1</a:t>
            </a:r>
            <a:endParaRPr lang="zh-CN" altLang="en-US" dirty="0"/>
          </a:p>
        </p:txBody>
      </p:sp>
      <p:sp>
        <p:nvSpPr>
          <p:cNvPr id="26" name="矩形 25"/>
          <p:cNvSpPr/>
          <p:nvPr userDrawn="1"/>
        </p:nvSpPr>
        <p:spPr>
          <a:xfrm>
            <a:off x="7670661" y="4743213"/>
            <a:ext cx="1440000" cy="46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27" name="矩形 26"/>
          <p:cNvSpPr/>
          <p:nvPr userDrawn="1"/>
        </p:nvSpPr>
        <p:spPr>
          <a:xfrm>
            <a:off x="9119619" y="4750477"/>
            <a:ext cx="1439862" cy="453600"/>
          </a:xfrm>
          <a:prstGeom prst="rect">
            <a:avLst/>
          </a:prstGeom>
          <a:noFill/>
          <a:ln w="190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00B26A"/>
              </a:solidFill>
            </a:endParaRPr>
          </a:p>
        </p:txBody>
      </p:sp>
      <p:sp>
        <p:nvSpPr>
          <p:cNvPr id="28" name="文本占位符 19"/>
          <p:cNvSpPr>
            <a:spLocks noGrp="1"/>
          </p:cNvSpPr>
          <p:nvPr>
            <p:ph type="body" sz="quarter" idx="16" hasCustomPrompt="1"/>
          </p:nvPr>
        </p:nvSpPr>
        <p:spPr>
          <a:xfrm>
            <a:off x="7671366" y="4742891"/>
            <a:ext cx="1439862" cy="468000"/>
          </a:xfrm>
        </p:spPr>
        <p:txBody>
          <a:bodyPr anchor="ctr">
            <a:no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报告信息</a:t>
            </a:r>
            <a:endParaRPr lang="zh-CN" altLang="en-US" dirty="0"/>
          </a:p>
        </p:txBody>
      </p:sp>
      <p:sp>
        <p:nvSpPr>
          <p:cNvPr id="29" name="文本占位符 19"/>
          <p:cNvSpPr>
            <a:spLocks noGrp="1"/>
          </p:cNvSpPr>
          <p:nvPr>
            <p:ph type="body" sz="quarter" idx="17" hasCustomPrompt="1"/>
          </p:nvPr>
        </p:nvSpPr>
        <p:spPr>
          <a:xfrm>
            <a:off x="9110662" y="4742569"/>
            <a:ext cx="1448819" cy="468000"/>
          </a:xfrm>
        </p:spPr>
        <p:txBody>
          <a:bodyPr anchor="ctr">
            <a:noAutofit/>
          </a:bodyPr>
          <a:lstStyle>
            <a:lvl1pPr algn="ctr">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内容</a:t>
            </a:r>
            <a:r>
              <a:rPr lang="en-US" altLang="zh-CN" dirty="0"/>
              <a:t>2</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其他">
    <p:spTree>
      <p:nvGrpSpPr>
        <p:cNvPr id="1" name=""/>
        <p:cNvGrpSpPr/>
        <p:nvPr/>
      </p:nvGrpSpPr>
      <p:grpSpPr>
        <a:xfrm>
          <a:off x="0" y="0"/>
          <a:ext cx="0" cy="0"/>
          <a:chOff x="0" y="0"/>
          <a:chExt cx="0" cy="0"/>
        </a:xfrm>
      </p:grpSpPr>
      <p:sp>
        <p:nvSpPr>
          <p:cNvPr id="3" name="文本占位符 2"/>
          <p:cNvSpPr>
            <a:spLocks noGrp="1"/>
          </p:cNvSpPr>
          <p:nvPr>
            <p:ph type="body" sz="quarter" idx="16" hasCustomPrompt="1"/>
          </p:nvPr>
        </p:nvSpPr>
        <p:spPr>
          <a:xfrm>
            <a:off x="760842" y="1232307"/>
            <a:ext cx="498908" cy="598004"/>
          </a:xfrm>
        </p:spPr>
        <p:txBody>
          <a:bodyPr anchor="ctr">
            <a:normAutofit/>
          </a:bodyPr>
          <a:lstStyle>
            <a:lvl1pPr>
              <a:defRPr sz="4000" b="1">
                <a:solidFill>
                  <a:schemeClr val="accent1"/>
                </a:solidFill>
              </a:defRPr>
            </a:lvl1pPr>
          </a:lstStyle>
          <a:p>
            <a:pPr lvl="0"/>
            <a:r>
              <a:rPr lang="en-US" altLang="zh-CN" dirty="0"/>
              <a:t>$</a:t>
            </a:r>
            <a:endParaRPr lang="zh-CN" altLang="en-US" dirty="0"/>
          </a:p>
        </p:txBody>
      </p:sp>
      <p:sp>
        <p:nvSpPr>
          <p:cNvPr id="5" name="文本占位符 4"/>
          <p:cNvSpPr>
            <a:spLocks noGrp="1"/>
          </p:cNvSpPr>
          <p:nvPr>
            <p:ph type="body" sz="quarter" idx="17" hasCustomPrompt="1"/>
          </p:nvPr>
        </p:nvSpPr>
        <p:spPr>
          <a:xfrm>
            <a:off x="1259749" y="1232308"/>
            <a:ext cx="9001897" cy="598004"/>
          </a:xfrm>
        </p:spPr>
        <p:txBody>
          <a:bodyPr anchor="ctr"/>
          <a:lstStyle>
            <a:lvl1pPr>
              <a:defRPr>
                <a:latin typeface="思源黑体 Medium" panose="020B0600000000000000" pitchFamily="34" charset="-122"/>
                <a:ea typeface="思源黑体 Medium" panose="020B0600000000000000" pitchFamily="34" charset="-122"/>
              </a:defRPr>
            </a:lvl1pPr>
          </a:lstStyle>
          <a:p>
            <a:pPr lvl="0"/>
            <a:r>
              <a:rPr lang="zh-CN" altLang="en-US" dirty="0"/>
              <a:t>黑色长标题黑色长标题黑色长标题黑色长标题</a:t>
            </a:r>
            <a:endParaRPr lang="zh-CN" altLang="en-US" dirty="0"/>
          </a:p>
        </p:txBody>
      </p:sp>
      <p:sp>
        <p:nvSpPr>
          <p:cNvPr id="8" name="文本占位符 7"/>
          <p:cNvSpPr>
            <a:spLocks noGrp="1"/>
          </p:cNvSpPr>
          <p:nvPr>
            <p:ph type="body" sz="quarter" idx="18" hasCustomPrompt="1"/>
          </p:nvPr>
        </p:nvSpPr>
        <p:spPr>
          <a:xfrm>
            <a:off x="760414" y="2262187"/>
            <a:ext cx="10341696" cy="365125"/>
          </a:xfrm>
        </p:spPr>
        <p:txBody>
          <a:bodyPr/>
          <a:lstStyle>
            <a:lvl1pPr>
              <a:defRPr sz="2000"/>
            </a:lvl1pPr>
          </a:lstStyle>
          <a:p>
            <a:pPr lvl="0"/>
            <a:r>
              <a:rPr lang="en-US" altLang="zh-CN" dirty="0"/>
              <a:t>- </a:t>
            </a:r>
            <a:r>
              <a:rPr lang="zh-CN" altLang="en-US" dirty="0"/>
              <a:t>文本文本文本文本文本文本文本文本文本文本文本文本</a:t>
            </a:r>
            <a:endParaRPr lang="zh-CN" altLang="en-US" dirty="0"/>
          </a:p>
        </p:txBody>
      </p:sp>
      <p:sp>
        <p:nvSpPr>
          <p:cNvPr id="12" name="矩形 11"/>
          <p:cNvSpPr/>
          <p:nvPr userDrawn="1"/>
        </p:nvSpPr>
        <p:spPr>
          <a:xfrm>
            <a:off x="865238" y="2939846"/>
            <a:ext cx="97200" cy="101040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7"/>
          <p:cNvSpPr>
            <a:spLocks noGrp="1"/>
          </p:cNvSpPr>
          <p:nvPr>
            <p:ph type="body" sz="quarter" idx="19" hasCustomPrompt="1"/>
          </p:nvPr>
        </p:nvSpPr>
        <p:spPr>
          <a:xfrm>
            <a:off x="1010296" y="2939846"/>
            <a:ext cx="10091814" cy="1010406"/>
          </a:xfrm>
        </p:spPr>
        <p:txBody>
          <a:bodyPr anchor="ctr"/>
          <a:lstStyle>
            <a:lvl1pPr>
              <a:defRPr sz="2000">
                <a:solidFill>
                  <a:schemeClr val="accent1">
                    <a:alpha val="50000"/>
                  </a:schemeClr>
                </a:solidFill>
              </a:defRPr>
            </a:lvl1pPr>
          </a:lstStyle>
          <a:p>
            <a:pPr lvl="0"/>
            <a:r>
              <a:rPr lang="zh-CN" altLang="en-US" dirty="0"/>
              <a:t>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引用</a:t>
            </a:r>
            <a:endParaRPr lang="zh-CN" altLang="en-US" dirty="0"/>
          </a:p>
        </p:txBody>
      </p:sp>
      <p:sp>
        <p:nvSpPr>
          <p:cNvPr id="14" name="文本占位符 7"/>
          <p:cNvSpPr>
            <a:spLocks noGrp="1"/>
          </p:cNvSpPr>
          <p:nvPr>
            <p:ph type="body" sz="quarter" idx="20" hasCustomPrompt="1"/>
          </p:nvPr>
        </p:nvSpPr>
        <p:spPr>
          <a:xfrm>
            <a:off x="760414" y="4262786"/>
            <a:ext cx="5335586" cy="2089754"/>
          </a:xfrm>
        </p:spPr>
        <p:txBody>
          <a:bodyPr/>
          <a:lstStyle>
            <a:lvl1pPr marL="342900" indent="-342900">
              <a:buFontTx/>
              <a:buChar char="-"/>
              <a:defRPr sz="2000"/>
            </a:lvl1pPr>
          </a:lstStyle>
          <a:p>
            <a:pPr lvl="0"/>
            <a:r>
              <a:rPr lang="zh-CN" altLang="en-US" dirty="0"/>
              <a:t>文本文本文本文本文本文本文本文本文本文本文本文本</a:t>
            </a:r>
            <a:endParaRPr lang="en-US" altLang="zh-CN" dirty="0"/>
          </a:p>
          <a:p>
            <a:pPr lvl="0"/>
            <a:r>
              <a:rPr lang="en-US" altLang="zh-CN" dirty="0"/>
              <a:t>12312312</a:t>
            </a:r>
            <a:endParaRPr lang="en-US" altLang="zh-CN" dirty="0"/>
          </a:p>
          <a:p>
            <a:pPr lvl="0"/>
            <a:r>
              <a:rPr lang="en-US" altLang="zh-CN" dirty="0"/>
              <a:t>1231231231</a:t>
            </a:r>
            <a:endParaRPr lang="en-US" altLang="zh-CN" dirty="0"/>
          </a:p>
          <a:p>
            <a:pPr lvl="0"/>
            <a:r>
              <a:rPr lang="en-US" altLang="zh-CN" dirty="0"/>
              <a:t>123213</a:t>
            </a:r>
            <a:endParaRPr lang="en-US" altLang="zh-CN" dirty="0"/>
          </a:p>
          <a:p>
            <a:pPr lvl="0"/>
            <a:r>
              <a:rPr lang="en-US" altLang="zh-CN" dirty="0"/>
              <a:t>123123123</a:t>
            </a:r>
            <a:endParaRPr lang="zh-CN" altLang="en-US" dirty="0"/>
          </a:p>
        </p:txBody>
      </p:sp>
      <p:sp>
        <p:nvSpPr>
          <p:cNvPr id="10" name="图片占位符 9"/>
          <p:cNvSpPr>
            <a:spLocks noGrp="1"/>
          </p:cNvSpPr>
          <p:nvPr>
            <p:ph type="pic" sz="quarter" idx="21"/>
          </p:nvPr>
        </p:nvSpPr>
        <p:spPr>
          <a:xfrm>
            <a:off x="6391274" y="4262438"/>
            <a:ext cx="4710835" cy="2089754"/>
          </a:xfrm>
        </p:spPr>
        <p:txBody>
          <a:bodyPr/>
          <a:lstStyle/>
          <a:p>
            <a:endParaRPr lang="zh-CN" altLang="en-US" dirty="0"/>
          </a:p>
        </p:txBody>
      </p:sp>
      <p:sp>
        <p:nvSpPr>
          <p:cNvPr id="15"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
        <p:nvSpPr>
          <p:cNvPr id="16" name="矩形 15"/>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8"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其他2">
    <p:spTree>
      <p:nvGrpSpPr>
        <p:cNvPr id="1" name=""/>
        <p:cNvGrpSpPr/>
        <p:nvPr/>
      </p:nvGrpSpPr>
      <p:grpSpPr>
        <a:xfrm>
          <a:off x="0" y="0"/>
          <a:ext cx="0" cy="0"/>
          <a:chOff x="0" y="0"/>
          <a:chExt cx="0" cy="0"/>
        </a:xfrm>
      </p:grpSpPr>
      <p:sp>
        <p:nvSpPr>
          <p:cNvPr id="8" name="图片占位符 7"/>
          <p:cNvSpPr>
            <a:spLocks noGrp="1"/>
          </p:cNvSpPr>
          <p:nvPr>
            <p:ph type="pic" sz="quarter" idx="12" hasCustomPrompt="1"/>
          </p:nvPr>
        </p:nvSpPr>
        <p:spPr>
          <a:xfrm>
            <a:off x="349092" y="1222186"/>
            <a:ext cx="7941468" cy="4111813"/>
          </a:xfrm>
        </p:spPr>
        <p:txBody>
          <a:bodyPr/>
          <a:lstStyle>
            <a:lvl1pPr>
              <a:buNone/>
              <a:defRPr/>
            </a:lvl1pPr>
          </a:lstStyle>
          <a:p>
            <a:r>
              <a:rPr lang="zh-CN" altLang="en-US" dirty="0"/>
              <a:t>可以适当调整图片大小（左上角不动）</a:t>
            </a:r>
            <a:endParaRPr lang="zh-CN" altLang="en-US" dirty="0"/>
          </a:p>
        </p:txBody>
      </p:sp>
      <p:sp>
        <p:nvSpPr>
          <p:cNvPr id="5" name="文本占位符 4"/>
          <p:cNvSpPr>
            <a:spLocks noGrp="1"/>
          </p:cNvSpPr>
          <p:nvPr>
            <p:ph type="body" sz="quarter" idx="17" hasCustomPrompt="1"/>
          </p:nvPr>
        </p:nvSpPr>
        <p:spPr>
          <a:xfrm>
            <a:off x="5781675" y="2905125"/>
            <a:ext cx="5872163" cy="3384550"/>
          </a:xfrm>
          <a:solidFill>
            <a:schemeClr val="accent2"/>
          </a:solidFill>
        </p:spPr>
        <p:txBody>
          <a:bodyPr/>
          <a:lstStyle>
            <a:lvl1pPr>
              <a:buNone/>
              <a:defRPr/>
            </a:lvl1pPr>
          </a:lstStyle>
          <a:p>
            <a:pPr lvl="0"/>
            <a:r>
              <a:rPr lang="en-US" altLang="zh-CN" dirty="0"/>
              <a:t> </a:t>
            </a:r>
            <a:endParaRPr lang="zh-CN" altLang="en-US" dirty="0"/>
          </a:p>
        </p:txBody>
      </p:sp>
      <p:sp>
        <p:nvSpPr>
          <p:cNvPr id="3" name="矩形 2"/>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13"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11" name="文本占位符 10"/>
          <p:cNvSpPr>
            <a:spLocks noGrp="1"/>
          </p:cNvSpPr>
          <p:nvPr>
            <p:ph type="body" sz="quarter" idx="13" hasCustomPrompt="1"/>
          </p:nvPr>
        </p:nvSpPr>
        <p:spPr>
          <a:xfrm>
            <a:off x="6024880" y="3144519"/>
            <a:ext cx="5344160" cy="568961"/>
          </a:xfrm>
        </p:spPr>
        <p:txBody>
          <a:bodyPr>
            <a:normAutofit/>
          </a:bodyPr>
          <a:lstStyle>
            <a:lvl1pPr>
              <a:buNone/>
              <a:defRPr sz="3200" b="1">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lvl="0"/>
            <a:r>
              <a:rPr lang="zh-CN" altLang="en-US" dirty="0"/>
              <a:t>标题标题标题</a:t>
            </a:r>
            <a:endParaRPr lang="zh-CN" altLang="en-US" dirty="0"/>
          </a:p>
        </p:txBody>
      </p:sp>
      <p:sp>
        <p:nvSpPr>
          <p:cNvPr id="12" name="文本占位符 10"/>
          <p:cNvSpPr>
            <a:spLocks noGrp="1"/>
          </p:cNvSpPr>
          <p:nvPr>
            <p:ph type="body" sz="quarter" idx="14" hasCustomPrompt="1"/>
          </p:nvPr>
        </p:nvSpPr>
        <p:spPr>
          <a:xfrm>
            <a:off x="6024880" y="3952238"/>
            <a:ext cx="5344160" cy="2113281"/>
          </a:xfrm>
        </p:spPr>
        <p:txBody>
          <a:bodyPr>
            <a:normAutofit/>
          </a:bodyPr>
          <a:lstStyle>
            <a:lvl1pPr>
              <a:buNone/>
              <a:defRPr sz="2000"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本文</a:t>
            </a:r>
            <a:endParaRPr lang="zh-CN" altLang="en-US" dirty="0"/>
          </a:p>
        </p:txBody>
      </p:sp>
      <p:sp>
        <p:nvSpPr>
          <p:cNvPr id="14"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其他3">
    <p:spTree>
      <p:nvGrpSpPr>
        <p:cNvPr id="1" name=""/>
        <p:cNvGrpSpPr/>
        <p:nvPr/>
      </p:nvGrpSpPr>
      <p:grpSpPr>
        <a:xfrm>
          <a:off x="0" y="0"/>
          <a:ext cx="0" cy="0"/>
          <a:chOff x="0" y="0"/>
          <a:chExt cx="0" cy="0"/>
        </a:xfrm>
      </p:grpSpPr>
      <p:sp>
        <p:nvSpPr>
          <p:cNvPr id="3" name="文本占位符 2"/>
          <p:cNvSpPr>
            <a:spLocks noGrp="1"/>
          </p:cNvSpPr>
          <p:nvPr>
            <p:ph type="body" sz="quarter" idx="15" hasCustomPrompt="1"/>
          </p:nvPr>
        </p:nvSpPr>
        <p:spPr>
          <a:xfrm>
            <a:off x="0" y="1190625"/>
            <a:ext cx="12192000" cy="556887"/>
          </a:xfrm>
        </p:spPr>
        <p:txBody>
          <a:bodyPr>
            <a:normAutofit/>
          </a:bodyPr>
          <a:lstStyle>
            <a:lvl1pPr algn="ctr">
              <a:defRPr sz="3200"/>
            </a:lvl1pPr>
          </a:lstStyle>
          <a:p>
            <a:pPr lvl="0"/>
            <a:r>
              <a:rPr lang="zh-CN" altLang="en-US" dirty="0"/>
              <a:t>标题标题标题</a:t>
            </a:r>
            <a:endParaRPr lang="zh-CN" altLang="en-US" dirty="0"/>
          </a:p>
        </p:txBody>
      </p:sp>
      <p:cxnSp>
        <p:nvCxnSpPr>
          <p:cNvPr id="5" name="直接连接符 4"/>
          <p:cNvCxnSpPr/>
          <p:nvPr userDrawn="1"/>
        </p:nvCxnSpPr>
        <p:spPr>
          <a:xfrm>
            <a:off x="0" y="174751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useBgFill="1">
        <p:nvSpPr>
          <p:cNvPr id="12" name="文本占位符 11"/>
          <p:cNvSpPr>
            <a:spLocks noGrp="1"/>
          </p:cNvSpPr>
          <p:nvPr>
            <p:ph type="body" sz="quarter" idx="16" hasCustomPrompt="1"/>
          </p:nvPr>
        </p:nvSpPr>
        <p:spPr>
          <a:xfrm>
            <a:off x="0" y="1097280"/>
            <a:ext cx="4927599" cy="914400"/>
          </a:xfrm>
        </p:spPr>
        <p:txBody>
          <a:bodyPr/>
          <a:lstStyle/>
          <a:p>
            <a:pPr lvl="0"/>
            <a:r>
              <a:rPr lang="zh-CN" altLang="en-US" dirty="0"/>
              <a:t>填充</a:t>
            </a:r>
            <a:r>
              <a:rPr lang="en-US" altLang="zh-CN" dirty="0"/>
              <a:t>-</a:t>
            </a:r>
            <a:r>
              <a:rPr lang="zh-CN" altLang="en-US" dirty="0"/>
              <a:t>幻灯片背景填充，并拖动改变宽度</a:t>
            </a:r>
            <a:endParaRPr lang="zh-CN" altLang="en-US" dirty="0"/>
          </a:p>
          <a:p>
            <a:pPr lvl="0"/>
            <a:endParaRPr lang="zh-CN" altLang="en-US" dirty="0"/>
          </a:p>
        </p:txBody>
      </p:sp>
      <p:sp useBgFill="1">
        <p:nvSpPr>
          <p:cNvPr id="14" name="文本占位符 11"/>
          <p:cNvSpPr>
            <a:spLocks noGrp="1"/>
          </p:cNvSpPr>
          <p:nvPr>
            <p:ph type="body" sz="quarter" idx="17" hasCustomPrompt="1"/>
          </p:nvPr>
        </p:nvSpPr>
        <p:spPr>
          <a:xfrm>
            <a:off x="7264403" y="1097280"/>
            <a:ext cx="4927599" cy="914400"/>
          </a:xfrm>
        </p:spPr>
        <p:txBody>
          <a:bodyPr/>
          <a:lstStyle/>
          <a:p>
            <a:pPr lvl="0"/>
            <a:r>
              <a:rPr lang="zh-CN" altLang="en-US" dirty="0"/>
              <a:t>填充</a:t>
            </a:r>
            <a:r>
              <a:rPr lang="en-US" altLang="zh-CN" dirty="0"/>
              <a:t>-</a:t>
            </a:r>
            <a:r>
              <a:rPr lang="zh-CN" altLang="en-US" dirty="0"/>
              <a:t>幻灯片背景填充，并拖动改变宽度</a:t>
            </a:r>
            <a:endParaRPr lang="zh-CN" altLang="en-US" dirty="0"/>
          </a:p>
          <a:p>
            <a:pPr lvl="0"/>
            <a:endParaRPr lang="zh-CN" altLang="en-US" dirty="0"/>
          </a:p>
        </p:txBody>
      </p:sp>
      <p:sp>
        <p:nvSpPr>
          <p:cNvPr id="15" name="等腰三角形 14"/>
          <p:cNvSpPr>
            <a:spLocks noChangeAspect="1"/>
          </p:cNvSpPr>
          <p:nvPr userDrawn="1"/>
        </p:nvSpPr>
        <p:spPr>
          <a:xfrm rot="10800000">
            <a:off x="3388581" y="2455323"/>
            <a:ext cx="187920" cy="16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8" hasCustomPrompt="1"/>
          </p:nvPr>
        </p:nvSpPr>
        <p:spPr>
          <a:xfrm>
            <a:off x="3576501" y="2277292"/>
            <a:ext cx="1450360" cy="518062"/>
          </a:xfrm>
        </p:spPr>
        <p:txBody>
          <a:bodyPr/>
          <a:lstStyle>
            <a:lvl1pPr>
              <a:defRPr>
                <a:solidFill>
                  <a:schemeClr val="accent2"/>
                </a:solidFill>
              </a:defRPr>
            </a:lvl1pPr>
          </a:lstStyle>
          <a:p>
            <a:pPr lvl="0"/>
            <a:r>
              <a:rPr lang="zh-CN" altLang="en-US" dirty="0"/>
              <a:t>子版块</a:t>
            </a:r>
            <a:r>
              <a:rPr lang="en-US" altLang="zh-CN" dirty="0"/>
              <a:t>1</a:t>
            </a:r>
            <a:endParaRPr lang="zh-CN" altLang="en-US" dirty="0"/>
          </a:p>
        </p:txBody>
      </p:sp>
      <p:sp>
        <p:nvSpPr>
          <p:cNvPr id="19" name="文本占位符 18"/>
          <p:cNvSpPr>
            <a:spLocks noGrp="1"/>
          </p:cNvSpPr>
          <p:nvPr>
            <p:ph type="body" sz="quarter" idx="19" hasCustomPrompt="1"/>
          </p:nvPr>
        </p:nvSpPr>
        <p:spPr>
          <a:xfrm>
            <a:off x="3388580" y="2795354"/>
            <a:ext cx="8112540" cy="707810"/>
          </a:xfrm>
        </p:spPr>
        <p:txBody>
          <a:bodyPr>
            <a:noAutofit/>
          </a:bodyPr>
          <a:lstStyle>
            <a:lvl1pPr>
              <a:defRPr sz="1800"/>
            </a:lvl1pPr>
          </a:lstStyle>
          <a:p>
            <a:pPr lvl="0"/>
            <a:r>
              <a:rPr lang="zh-CN" altLang="en-US" dirty="0"/>
              <a:t>文本文本文本文本文本文本文文本文本文本文本文本文本文本文本文本文本文本文本文本文本本文本文本</a:t>
            </a:r>
            <a:endParaRPr lang="zh-CN" altLang="en-US" dirty="0"/>
          </a:p>
        </p:txBody>
      </p:sp>
      <p:sp>
        <p:nvSpPr>
          <p:cNvPr id="20" name="等腰三角形 19"/>
          <p:cNvSpPr>
            <a:spLocks noChangeAspect="1"/>
          </p:cNvSpPr>
          <p:nvPr userDrawn="1"/>
        </p:nvSpPr>
        <p:spPr>
          <a:xfrm rot="10800000">
            <a:off x="3388581" y="3681195"/>
            <a:ext cx="187920" cy="16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16"/>
          <p:cNvSpPr>
            <a:spLocks noGrp="1"/>
          </p:cNvSpPr>
          <p:nvPr>
            <p:ph type="body" sz="quarter" idx="20" hasCustomPrompt="1"/>
          </p:nvPr>
        </p:nvSpPr>
        <p:spPr>
          <a:xfrm>
            <a:off x="3576501" y="3503164"/>
            <a:ext cx="1450360" cy="518062"/>
          </a:xfrm>
        </p:spPr>
        <p:txBody>
          <a:bodyPr/>
          <a:lstStyle>
            <a:lvl1pPr>
              <a:defRPr>
                <a:solidFill>
                  <a:schemeClr val="accent2"/>
                </a:solidFill>
              </a:defRPr>
            </a:lvl1pPr>
          </a:lstStyle>
          <a:p>
            <a:pPr lvl="0"/>
            <a:r>
              <a:rPr lang="zh-CN" altLang="en-US" dirty="0"/>
              <a:t>子版块</a:t>
            </a:r>
            <a:r>
              <a:rPr lang="en-US" altLang="zh-CN" dirty="0"/>
              <a:t>2</a:t>
            </a:r>
            <a:endParaRPr lang="zh-CN" altLang="en-US" dirty="0"/>
          </a:p>
        </p:txBody>
      </p:sp>
      <p:sp>
        <p:nvSpPr>
          <p:cNvPr id="22" name="文本占位符 18"/>
          <p:cNvSpPr>
            <a:spLocks noGrp="1"/>
          </p:cNvSpPr>
          <p:nvPr>
            <p:ph type="body" sz="quarter" idx="21" hasCustomPrompt="1"/>
          </p:nvPr>
        </p:nvSpPr>
        <p:spPr>
          <a:xfrm>
            <a:off x="3388580" y="4021225"/>
            <a:ext cx="8112540" cy="1063872"/>
          </a:xfrm>
        </p:spPr>
        <p:txBody>
          <a:bodyPr>
            <a:noAutofit/>
          </a:bodyPr>
          <a:lstStyle>
            <a:lvl1pPr>
              <a:defRPr sz="1800"/>
            </a:lvl1pPr>
          </a:lstStyle>
          <a:p>
            <a:pPr lvl="0"/>
            <a:r>
              <a:rPr lang="zh-CN" altLang="en-US" dirty="0"/>
              <a:t>文本文本文本文本文本文本文文本文本文本文本文本文本文本文本文本文本文本文本文本文本本文本文本文本文本文本文本文本文本文本文本文本文本文本文本本文本文本</a:t>
            </a:r>
            <a:endParaRPr lang="zh-CN" altLang="en-US" dirty="0"/>
          </a:p>
        </p:txBody>
      </p:sp>
      <p:sp>
        <p:nvSpPr>
          <p:cNvPr id="23" name="等腰三角形 22"/>
          <p:cNvSpPr>
            <a:spLocks noChangeAspect="1"/>
          </p:cNvSpPr>
          <p:nvPr userDrawn="1"/>
        </p:nvSpPr>
        <p:spPr>
          <a:xfrm rot="10800000">
            <a:off x="3388581" y="5263128"/>
            <a:ext cx="187920" cy="16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16"/>
          <p:cNvSpPr>
            <a:spLocks noGrp="1"/>
          </p:cNvSpPr>
          <p:nvPr>
            <p:ph type="body" sz="quarter" idx="22" hasCustomPrompt="1"/>
          </p:nvPr>
        </p:nvSpPr>
        <p:spPr>
          <a:xfrm>
            <a:off x="3576501" y="5085097"/>
            <a:ext cx="1450360" cy="518062"/>
          </a:xfrm>
        </p:spPr>
        <p:txBody>
          <a:bodyPr/>
          <a:lstStyle>
            <a:lvl1pPr>
              <a:defRPr>
                <a:solidFill>
                  <a:schemeClr val="accent2"/>
                </a:solidFill>
              </a:defRPr>
            </a:lvl1pPr>
          </a:lstStyle>
          <a:p>
            <a:pPr lvl="0"/>
            <a:r>
              <a:rPr lang="zh-CN" altLang="en-US" dirty="0"/>
              <a:t>子版块</a:t>
            </a:r>
            <a:r>
              <a:rPr lang="en-US" altLang="zh-CN" dirty="0"/>
              <a:t>3</a:t>
            </a:r>
            <a:endParaRPr lang="zh-CN" altLang="en-US" dirty="0"/>
          </a:p>
        </p:txBody>
      </p:sp>
      <p:sp>
        <p:nvSpPr>
          <p:cNvPr id="25" name="文本占位符 18"/>
          <p:cNvSpPr>
            <a:spLocks noGrp="1"/>
          </p:cNvSpPr>
          <p:nvPr>
            <p:ph type="body" sz="quarter" idx="23" hasCustomPrompt="1"/>
          </p:nvPr>
        </p:nvSpPr>
        <p:spPr>
          <a:xfrm>
            <a:off x="3388580" y="5603158"/>
            <a:ext cx="3419240" cy="1063872"/>
          </a:xfrm>
        </p:spPr>
        <p:txBody>
          <a:bodyPr>
            <a:noAutofit/>
          </a:bodyPr>
          <a:lstStyle>
            <a:lvl1pPr>
              <a:defRPr sz="18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文本文本文本文本文本文本文是是是</a:t>
            </a:r>
            <a:endParaRPr lang="zh-CN" altLang="en-US" dirty="0"/>
          </a:p>
        </p:txBody>
      </p:sp>
      <p:sp>
        <p:nvSpPr>
          <p:cNvPr id="26" name="等腰三角形 25"/>
          <p:cNvSpPr>
            <a:spLocks noChangeAspect="1"/>
          </p:cNvSpPr>
          <p:nvPr userDrawn="1"/>
        </p:nvSpPr>
        <p:spPr>
          <a:xfrm rot="10800000">
            <a:off x="6828583" y="5263127"/>
            <a:ext cx="187920" cy="162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
          <p:cNvSpPr>
            <a:spLocks noGrp="1"/>
          </p:cNvSpPr>
          <p:nvPr>
            <p:ph type="body" sz="quarter" idx="24" hasCustomPrompt="1"/>
          </p:nvPr>
        </p:nvSpPr>
        <p:spPr>
          <a:xfrm>
            <a:off x="7016503" y="5085096"/>
            <a:ext cx="1450360" cy="518062"/>
          </a:xfrm>
        </p:spPr>
        <p:txBody>
          <a:bodyPr/>
          <a:lstStyle>
            <a:lvl1pPr>
              <a:defRPr>
                <a:solidFill>
                  <a:schemeClr val="accent2"/>
                </a:solidFill>
              </a:defRPr>
            </a:lvl1pPr>
          </a:lstStyle>
          <a:p>
            <a:pPr lvl="0"/>
            <a:r>
              <a:rPr lang="zh-CN" altLang="en-US" dirty="0"/>
              <a:t>子版块</a:t>
            </a:r>
            <a:r>
              <a:rPr lang="en-US" altLang="zh-CN" dirty="0"/>
              <a:t>4</a:t>
            </a:r>
            <a:endParaRPr lang="zh-CN" altLang="en-US" dirty="0"/>
          </a:p>
        </p:txBody>
      </p:sp>
      <p:sp>
        <p:nvSpPr>
          <p:cNvPr id="28" name="文本占位符 18"/>
          <p:cNvSpPr>
            <a:spLocks noGrp="1"/>
          </p:cNvSpPr>
          <p:nvPr>
            <p:ph type="body" sz="quarter" idx="25" hasCustomPrompt="1"/>
          </p:nvPr>
        </p:nvSpPr>
        <p:spPr>
          <a:xfrm>
            <a:off x="6828582" y="5603157"/>
            <a:ext cx="3419240" cy="1063872"/>
          </a:xfrm>
        </p:spPr>
        <p:txBody>
          <a:bodyPr>
            <a:noAutofit/>
          </a:bodyPr>
          <a:lstStyle>
            <a:lvl1pPr>
              <a:defRPr sz="1800"/>
            </a:lvl1pPr>
          </a:lstStyle>
          <a:p>
            <a:pPr lvl="0"/>
            <a:r>
              <a:rPr lang="zh-CN" altLang="en-US" dirty="0"/>
              <a:t>文本文本文本文本文本文本文是是是</a:t>
            </a:r>
            <a:endParaRPr lang="zh-CN" altLang="en-US" dirty="0"/>
          </a:p>
        </p:txBody>
      </p:sp>
      <p:sp>
        <p:nvSpPr>
          <p:cNvPr id="4" name="图片占位符 3"/>
          <p:cNvSpPr>
            <a:spLocks noGrp="1"/>
          </p:cNvSpPr>
          <p:nvPr>
            <p:ph type="pic" sz="quarter" idx="26"/>
          </p:nvPr>
        </p:nvSpPr>
        <p:spPr>
          <a:xfrm>
            <a:off x="181514" y="2011364"/>
            <a:ext cx="2866486" cy="4710112"/>
          </a:xfrm>
        </p:spPr>
        <p:txBody>
          <a:bodyPr/>
          <a:lstStyle/>
          <a:p>
            <a:endParaRPr lang="zh-CN" altLang="en-US"/>
          </a:p>
        </p:txBody>
      </p:sp>
      <p:sp>
        <p:nvSpPr>
          <p:cNvPr id="29" name="矩形 28"/>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31" name="文本占位符 4"/>
          <p:cNvSpPr>
            <a:spLocks noGrp="1"/>
          </p:cNvSpPr>
          <p:nvPr>
            <p:ph type="body" sz="quarter" idx="11" hasCustomPrompt="1"/>
          </p:nvPr>
        </p:nvSpPr>
        <p:spPr>
          <a:xfrm>
            <a:off x="517235" y="692265"/>
            <a:ext cx="6142183" cy="304364"/>
          </a:xfrm>
        </p:spPr>
        <p:txBody>
          <a:bodyPr>
            <a:noAutofit/>
          </a:bodyPr>
          <a:lstStyle>
            <a:lvl1pPr>
              <a:buNone/>
              <a:defRPr sz="1600"/>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
        <p:nvSpPr>
          <p:cNvPr id="32" name="灯片编号占位符 5"/>
          <p:cNvSpPr>
            <a:spLocks noGrp="1"/>
          </p:cNvSpPr>
          <p:nvPr>
            <p:ph type="sldNum" sz="quarter" idx="4"/>
          </p:nvPr>
        </p:nvSpPr>
        <p:spPr>
          <a:xfrm>
            <a:off x="9138920" y="6352540"/>
            <a:ext cx="2743200" cy="365125"/>
          </a:xfrm>
          <a:prstGeom prst="rect">
            <a:avLst/>
          </a:prstGeom>
        </p:spPr>
        <p:txBody>
          <a:bodyPr vert="horz" lIns="91440" tIns="45720" rIns="91440" bIns="45720" rtlCol="0" anchor="ctr"/>
          <a:lstStyle>
            <a:lvl1pPr algn="r">
              <a:defRPr sz="1400" b="0">
                <a:solidFill>
                  <a:schemeClr val="accent1"/>
                </a:solidFill>
                <a:latin typeface="Bahnschrift" panose="020B0502040204020203" pitchFamily="34" charset="0"/>
              </a:defRPr>
            </a:lvl1pPr>
          </a:lstStyle>
          <a:p>
            <a:fld id="{9B310AF9-AD82-4571-9885-4AFC64BEBF32}" type="slidenum">
              <a:rPr lang="zh-CN" altLang="en-US" smtClean="0"/>
            </a:fld>
            <a:r>
              <a:rPr lang="zh-CN" altLang="en-US" dirty="0"/>
              <a:t> </a:t>
            </a:r>
            <a:r>
              <a:rPr lang="en-US" altLang="zh-CN" dirty="0"/>
              <a:t>/ </a:t>
            </a:r>
            <a:r>
              <a:rPr lang="zh-CN" altLang="en-US" dirty="0"/>
              <a:t>总页码</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谢幕">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4170038" y="2625436"/>
            <a:ext cx="3851924" cy="803564"/>
          </a:xfrm>
        </p:spPr>
        <p:txBody>
          <a:bodyPr>
            <a:normAutofit/>
          </a:bodyPr>
          <a:lstStyle>
            <a:lvl1pPr>
              <a:defRPr sz="4800">
                <a:solidFill>
                  <a:schemeClr val="accent2"/>
                </a:solidFill>
                <a:latin typeface="思源黑体 Medium" panose="020B0600000000000000" pitchFamily="34" charset="-122"/>
                <a:ea typeface="思源黑体 Medium" panose="020B06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结束语结束语</a:t>
            </a:r>
            <a:endParaRPr lang="zh-CN" altLang="en-US" dirty="0"/>
          </a:p>
        </p:txBody>
      </p:sp>
      <p:sp>
        <p:nvSpPr>
          <p:cNvPr id="5" name="文本占位符 4"/>
          <p:cNvSpPr>
            <a:spLocks noGrp="1"/>
          </p:cNvSpPr>
          <p:nvPr>
            <p:ph type="body" sz="quarter" idx="11" hasCustomPrompt="1"/>
          </p:nvPr>
        </p:nvSpPr>
        <p:spPr>
          <a:xfrm>
            <a:off x="4170038" y="3549074"/>
            <a:ext cx="3851924" cy="422564"/>
          </a:xfrm>
        </p:spPr>
        <p:txBody>
          <a:bodyPr/>
          <a:lstStyle>
            <a:lvl1pPr algn="ctr">
              <a:defRPr sz="2000">
                <a:solidFill>
                  <a:schemeClr val="bg1">
                    <a:lumMod val="65000"/>
                  </a:schemeClr>
                </a:solidFill>
                <a:latin typeface="思源黑体 Medium" panose="020B0600000000000000" pitchFamily="34" charset="-122"/>
                <a:ea typeface="思源黑体 Medium" panose="020B0600000000000000" pitchFamily="34" charset="-122"/>
              </a:defRPr>
            </a:lvl1pPr>
          </a:lstStyle>
          <a:p>
            <a:pPr lvl="0"/>
            <a:r>
              <a:rPr lang="en-US" altLang="zh-CN" dirty="0"/>
              <a:t>BLA  </a:t>
            </a:r>
            <a:r>
              <a:rPr lang="en-US" altLang="zh-CN" dirty="0" err="1"/>
              <a:t>BLA</a:t>
            </a:r>
            <a:r>
              <a:rPr lang="en-US" altLang="zh-CN" dirty="0"/>
              <a:t>  </a:t>
            </a:r>
            <a:r>
              <a:rPr lang="en-US" altLang="zh-CN" dirty="0" err="1"/>
              <a:t>BLA</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谢幕2">
    <p:spTree>
      <p:nvGrpSpPr>
        <p:cNvPr id="1" name=""/>
        <p:cNvGrpSpPr/>
        <p:nvPr/>
      </p:nvGrpSpPr>
      <p:grpSpPr>
        <a:xfrm>
          <a:off x="0" y="0"/>
          <a:ext cx="0" cy="0"/>
          <a:chOff x="0" y="0"/>
          <a:chExt cx="0" cy="0"/>
        </a:xfrm>
      </p:grpSpPr>
      <p:sp>
        <p:nvSpPr>
          <p:cNvPr id="4" name="文本占位符 2"/>
          <p:cNvSpPr>
            <a:spLocks noGrp="1"/>
          </p:cNvSpPr>
          <p:nvPr>
            <p:ph type="body" sz="quarter" idx="11" hasCustomPrompt="1"/>
          </p:nvPr>
        </p:nvSpPr>
        <p:spPr>
          <a:xfrm>
            <a:off x="0" y="2395330"/>
            <a:ext cx="12192000" cy="1033670"/>
          </a:xfrm>
        </p:spPr>
        <p:txBody>
          <a:bodyPr>
            <a:noAutofit/>
          </a:bodyPr>
          <a:lstStyle>
            <a:lvl1pPr algn="ctr">
              <a:buNone/>
              <a:defRPr sz="66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谢谢你啊</a:t>
            </a:r>
            <a:endParaRPr lang="zh-CN" altLang="en-US" dirty="0"/>
          </a:p>
        </p:txBody>
      </p:sp>
      <p:sp>
        <p:nvSpPr>
          <p:cNvPr id="5" name="文本占位符 2"/>
          <p:cNvSpPr>
            <a:spLocks noGrp="1"/>
          </p:cNvSpPr>
          <p:nvPr>
            <p:ph type="body" sz="quarter" idx="12" hasCustomPrompt="1"/>
          </p:nvPr>
        </p:nvSpPr>
        <p:spPr>
          <a:xfrm>
            <a:off x="0" y="3429000"/>
            <a:ext cx="12192000" cy="600362"/>
          </a:xfrm>
        </p:spPr>
        <p:txBody>
          <a:bodyPr anchor="ctr">
            <a:noAutofit/>
          </a:bodyPr>
          <a:lstStyle>
            <a:lvl1pPr algn="ctr">
              <a:buNone/>
              <a:defRPr sz="2000" b="0" spc="600">
                <a:solidFill>
                  <a:schemeClr val="accent2"/>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altLang="zh-CN" dirty="0"/>
              <a:t>THANKS FOR LISTENING</a:t>
            </a:r>
            <a:endParaRPr lang="zh-CN" altLang="en-US" dirty="0"/>
          </a:p>
        </p:txBody>
      </p:sp>
      <p:sp>
        <p:nvSpPr>
          <p:cNvPr id="2" name="矩形 1"/>
          <p:cNvSpPr/>
          <p:nvPr userDrawn="1"/>
        </p:nvSpPr>
        <p:spPr>
          <a:xfrm>
            <a:off x="5564909" y="4029362"/>
            <a:ext cx="1062181"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1">
    <p:spTree>
      <p:nvGrpSpPr>
        <p:cNvPr id="1" name=""/>
        <p:cNvGrpSpPr/>
        <p:nvPr/>
      </p:nvGrpSpPr>
      <p:grpSpPr>
        <a:xfrm>
          <a:off x="0" y="0"/>
          <a:ext cx="0" cy="0"/>
          <a:chOff x="0" y="0"/>
          <a:chExt cx="0" cy="0"/>
        </a:xfrm>
      </p:grpSpPr>
      <p:sp>
        <p:nvSpPr>
          <p:cNvPr id="2" name="矩形 1"/>
          <p:cNvSpPr/>
          <p:nvPr userDrawn="1"/>
        </p:nvSpPr>
        <p:spPr>
          <a:xfrm>
            <a:off x="886691" y="1629000"/>
            <a:ext cx="2880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656000"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25309"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3"/>
          <p:cNvSpPr>
            <a:spLocks noGrp="1"/>
          </p:cNvSpPr>
          <p:nvPr>
            <p:ph type="body" sz="quarter" idx="14" hasCustomPrompt="1"/>
          </p:nvPr>
        </p:nvSpPr>
        <p:spPr>
          <a:xfrm>
            <a:off x="8425309"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22" name="文本占位符 5"/>
          <p:cNvSpPr>
            <a:spLocks noGrp="1"/>
          </p:cNvSpPr>
          <p:nvPr>
            <p:ph type="body" sz="quarter" idx="15" hasCustomPrompt="1"/>
          </p:nvPr>
        </p:nvSpPr>
        <p:spPr>
          <a:xfrm>
            <a:off x="8425309"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1" name="文本占位符 3"/>
          <p:cNvSpPr>
            <a:spLocks noGrp="1"/>
          </p:cNvSpPr>
          <p:nvPr>
            <p:ph type="body" sz="quarter" idx="16" hasCustomPrompt="1"/>
          </p:nvPr>
        </p:nvSpPr>
        <p:spPr>
          <a:xfrm>
            <a:off x="4656000"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2" name="文本占位符 5"/>
          <p:cNvSpPr>
            <a:spLocks noGrp="1"/>
          </p:cNvSpPr>
          <p:nvPr>
            <p:ph type="body" sz="quarter" idx="17" hasCustomPrompt="1"/>
          </p:nvPr>
        </p:nvSpPr>
        <p:spPr>
          <a:xfrm>
            <a:off x="4656000"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3" name="文本占位符 3"/>
          <p:cNvSpPr>
            <a:spLocks noGrp="1"/>
          </p:cNvSpPr>
          <p:nvPr>
            <p:ph type="body" sz="quarter" idx="18" hasCustomPrompt="1"/>
          </p:nvPr>
        </p:nvSpPr>
        <p:spPr>
          <a:xfrm>
            <a:off x="886691"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4" name="文本占位符 5"/>
          <p:cNvSpPr>
            <a:spLocks noGrp="1"/>
          </p:cNvSpPr>
          <p:nvPr>
            <p:ph type="body" sz="quarter" idx="19" hasCustomPrompt="1"/>
          </p:nvPr>
        </p:nvSpPr>
        <p:spPr>
          <a:xfrm>
            <a:off x="886691"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1-2">
    <p:spTree>
      <p:nvGrpSpPr>
        <p:cNvPr id="1" name=""/>
        <p:cNvGrpSpPr/>
        <p:nvPr/>
      </p:nvGrpSpPr>
      <p:grpSpPr>
        <a:xfrm>
          <a:off x="0" y="0"/>
          <a:ext cx="0" cy="0"/>
          <a:chOff x="0" y="0"/>
          <a:chExt cx="0" cy="0"/>
        </a:xfrm>
      </p:grpSpPr>
      <p:sp>
        <p:nvSpPr>
          <p:cNvPr id="2" name="矩形 1"/>
          <p:cNvSpPr/>
          <p:nvPr userDrawn="1"/>
        </p:nvSpPr>
        <p:spPr>
          <a:xfrm>
            <a:off x="886691"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656000" y="1629000"/>
            <a:ext cx="2880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25309"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3"/>
          <p:cNvSpPr>
            <a:spLocks noGrp="1"/>
          </p:cNvSpPr>
          <p:nvPr>
            <p:ph type="body" sz="quarter" idx="14" hasCustomPrompt="1"/>
          </p:nvPr>
        </p:nvSpPr>
        <p:spPr>
          <a:xfrm>
            <a:off x="8425309"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22" name="文本占位符 5"/>
          <p:cNvSpPr>
            <a:spLocks noGrp="1"/>
          </p:cNvSpPr>
          <p:nvPr>
            <p:ph type="body" sz="quarter" idx="15" hasCustomPrompt="1"/>
          </p:nvPr>
        </p:nvSpPr>
        <p:spPr>
          <a:xfrm>
            <a:off x="8425309"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1" name="文本占位符 3"/>
          <p:cNvSpPr>
            <a:spLocks noGrp="1"/>
          </p:cNvSpPr>
          <p:nvPr>
            <p:ph type="body" sz="quarter" idx="16" hasCustomPrompt="1"/>
          </p:nvPr>
        </p:nvSpPr>
        <p:spPr>
          <a:xfrm>
            <a:off x="4656000"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2" name="文本占位符 5"/>
          <p:cNvSpPr>
            <a:spLocks noGrp="1"/>
          </p:cNvSpPr>
          <p:nvPr>
            <p:ph type="body" sz="quarter" idx="17" hasCustomPrompt="1"/>
          </p:nvPr>
        </p:nvSpPr>
        <p:spPr>
          <a:xfrm>
            <a:off x="4656000"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3" name="文本占位符 3"/>
          <p:cNvSpPr>
            <a:spLocks noGrp="1"/>
          </p:cNvSpPr>
          <p:nvPr>
            <p:ph type="body" sz="quarter" idx="18" hasCustomPrompt="1"/>
          </p:nvPr>
        </p:nvSpPr>
        <p:spPr>
          <a:xfrm>
            <a:off x="886691"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4" name="文本占位符 5"/>
          <p:cNvSpPr>
            <a:spLocks noGrp="1"/>
          </p:cNvSpPr>
          <p:nvPr>
            <p:ph type="body" sz="quarter" idx="19" hasCustomPrompt="1"/>
          </p:nvPr>
        </p:nvSpPr>
        <p:spPr>
          <a:xfrm>
            <a:off x="886691"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1-3">
    <p:spTree>
      <p:nvGrpSpPr>
        <p:cNvPr id="1" name=""/>
        <p:cNvGrpSpPr/>
        <p:nvPr/>
      </p:nvGrpSpPr>
      <p:grpSpPr>
        <a:xfrm>
          <a:off x="0" y="0"/>
          <a:ext cx="0" cy="0"/>
          <a:chOff x="0" y="0"/>
          <a:chExt cx="0" cy="0"/>
        </a:xfrm>
      </p:grpSpPr>
      <p:sp>
        <p:nvSpPr>
          <p:cNvPr id="2" name="矩形 1"/>
          <p:cNvSpPr/>
          <p:nvPr userDrawn="1"/>
        </p:nvSpPr>
        <p:spPr>
          <a:xfrm>
            <a:off x="886691"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656000" y="1629000"/>
            <a:ext cx="2880000" cy="360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25309" y="1629000"/>
            <a:ext cx="2880000" cy="36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3"/>
          <p:cNvSpPr>
            <a:spLocks noGrp="1"/>
          </p:cNvSpPr>
          <p:nvPr>
            <p:ph type="body" sz="quarter" idx="14" hasCustomPrompt="1"/>
          </p:nvPr>
        </p:nvSpPr>
        <p:spPr>
          <a:xfrm>
            <a:off x="8425309"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22" name="文本占位符 5"/>
          <p:cNvSpPr>
            <a:spLocks noGrp="1"/>
          </p:cNvSpPr>
          <p:nvPr>
            <p:ph type="body" sz="quarter" idx="15" hasCustomPrompt="1"/>
          </p:nvPr>
        </p:nvSpPr>
        <p:spPr>
          <a:xfrm>
            <a:off x="8425309"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1" name="文本占位符 3"/>
          <p:cNvSpPr>
            <a:spLocks noGrp="1"/>
          </p:cNvSpPr>
          <p:nvPr>
            <p:ph type="body" sz="quarter" idx="16" hasCustomPrompt="1"/>
          </p:nvPr>
        </p:nvSpPr>
        <p:spPr>
          <a:xfrm>
            <a:off x="4656000"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2" name="文本占位符 5"/>
          <p:cNvSpPr>
            <a:spLocks noGrp="1"/>
          </p:cNvSpPr>
          <p:nvPr>
            <p:ph type="body" sz="quarter" idx="17" hasCustomPrompt="1"/>
          </p:nvPr>
        </p:nvSpPr>
        <p:spPr>
          <a:xfrm>
            <a:off x="4656000"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
        <p:nvSpPr>
          <p:cNvPr id="13" name="文本占位符 3"/>
          <p:cNvSpPr>
            <a:spLocks noGrp="1"/>
          </p:cNvSpPr>
          <p:nvPr>
            <p:ph type="body" sz="quarter" idx="18" hasCustomPrompt="1"/>
          </p:nvPr>
        </p:nvSpPr>
        <p:spPr>
          <a:xfrm>
            <a:off x="886691" y="1805997"/>
            <a:ext cx="2880000" cy="572510"/>
          </a:xfrm>
          <a:prstGeom prst="rect">
            <a:avLst/>
          </a:prstGeom>
        </p:spPr>
        <p:txBody>
          <a:bodyPr anchor="ctr"/>
          <a:lstStyle>
            <a:lvl1pPr marL="0" algn="ctr">
              <a:spcBef>
                <a:spcPts val="0"/>
              </a:spcBef>
              <a:buNone/>
              <a:defRPr sz="4000">
                <a:solidFill>
                  <a:srgbClr val="FFFFFF"/>
                </a:solidFill>
                <a:latin typeface="思源黑体 Medium" panose="020B0600000000000000" pitchFamily="34" charset="-122"/>
                <a:ea typeface="思源黑体 Medium" panose="020B0600000000000000" pitchFamily="34" charset="-122"/>
              </a:defRPr>
            </a:lvl1pPr>
          </a:lstStyle>
          <a:p>
            <a:pPr lvl="0"/>
            <a:r>
              <a:rPr lang="zh-CN" altLang="en-US" dirty="0"/>
              <a:t>标题</a:t>
            </a:r>
            <a:endParaRPr lang="zh-CN" altLang="en-US" dirty="0"/>
          </a:p>
        </p:txBody>
      </p:sp>
      <p:sp>
        <p:nvSpPr>
          <p:cNvPr id="14" name="文本占位符 5"/>
          <p:cNvSpPr>
            <a:spLocks noGrp="1"/>
          </p:cNvSpPr>
          <p:nvPr>
            <p:ph type="body" sz="quarter" idx="19" hasCustomPrompt="1"/>
          </p:nvPr>
        </p:nvSpPr>
        <p:spPr>
          <a:xfrm>
            <a:off x="886691" y="2378507"/>
            <a:ext cx="2880000" cy="2850493"/>
          </a:xfrm>
          <a:prstGeom prst="rect">
            <a:avLst/>
          </a:prstGeom>
        </p:spPr>
        <p:txBody>
          <a:bodyPr anchor="ctr">
            <a:normAutofit/>
          </a:bodyPr>
          <a:lstStyle>
            <a:lvl1pPr marL="0">
              <a:lnSpc>
                <a:spcPct val="150000"/>
              </a:lnSpc>
              <a:spcBef>
                <a:spcPts val="0"/>
              </a:spcBef>
              <a:buNone/>
              <a:defRPr sz="2400">
                <a:solidFill>
                  <a:schemeClr val="bg1"/>
                </a:solidFill>
                <a:latin typeface="思源黑体 Medium" panose="020B0600000000000000" pitchFamily="34" charset="-122"/>
                <a:ea typeface="思源黑体 Medium" panose="020B0600000000000000" pitchFamily="34" charset="-122"/>
              </a:defRPr>
            </a:lvl1pPr>
          </a:lstStyle>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en-US" altLang="zh-CN" dirty="0"/>
          </a:p>
          <a:p>
            <a:pPr lvl="0"/>
            <a:r>
              <a:rPr lang="en-US" altLang="zh-CN" dirty="0"/>
              <a:t>·</a:t>
            </a:r>
            <a:r>
              <a:rPr lang="zh-CN" altLang="en-US" dirty="0"/>
              <a:t>子标题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4" name="矩形 3"/>
          <p:cNvSpPr/>
          <p:nvPr userDrawn="1"/>
        </p:nvSpPr>
        <p:spPr>
          <a:xfrm>
            <a:off x="1" y="-1"/>
            <a:ext cx="4124528" cy="6858001"/>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userDrawn="1"/>
        </p:nvSpPr>
        <p:spPr>
          <a:xfrm>
            <a:off x="1357585" y="2756374"/>
            <a:ext cx="1409360" cy="907941"/>
          </a:xfrm>
          <a:prstGeom prst="rect">
            <a:avLst/>
          </a:prstGeom>
          <a:noFill/>
        </p:spPr>
        <p:txBody>
          <a:bodyPr wrap="none" rtlCol="0">
            <a:spAutoFit/>
          </a:bodyPr>
          <a:lstStyle/>
          <a:p>
            <a:pPr algn="ctr"/>
            <a:r>
              <a:rPr lang="zh-CN" altLang="en-US" sz="3300" dirty="0">
                <a:solidFill>
                  <a:schemeClr val="accent2"/>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lang="en-US" altLang="zh-CN" sz="3300" dirty="0">
              <a:solidFill>
                <a:schemeClr val="accent2"/>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en-US" altLang="zh-CN" sz="2000" dirty="0">
                <a:solidFill>
                  <a:schemeClr val="accent2"/>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rPr>
              <a:t>CONTENTS</a:t>
            </a:r>
            <a:endParaRPr lang="zh-CN" altLang="en-US" sz="2000" dirty="0">
              <a:solidFill>
                <a:schemeClr val="accent2"/>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endParaRPr>
          </a:p>
        </p:txBody>
      </p:sp>
      <p:sp>
        <p:nvSpPr>
          <p:cNvPr id="11" name="文本占位符 10"/>
          <p:cNvSpPr>
            <a:spLocks noGrp="1"/>
          </p:cNvSpPr>
          <p:nvPr>
            <p:ph type="body" sz="quarter" idx="10" hasCustomPrompt="1"/>
          </p:nvPr>
        </p:nvSpPr>
        <p:spPr>
          <a:xfrm>
            <a:off x="6096000" y="1146500"/>
            <a:ext cx="5879290" cy="655745"/>
          </a:xfrm>
        </p:spPr>
        <p:txBody>
          <a:bodyPr>
            <a:normAutofit/>
          </a:bodyPr>
          <a:lstStyle>
            <a:lvl1pPr>
              <a:buNone/>
              <a:defRPr sz="3600"/>
            </a:lvl1pPr>
          </a:lstStyle>
          <a:p>
            <a:pPr lvl="0"/>
            <a:r>
              <a:rPr lang="zh-CN" altLang="en-US" dirty="0"/>
              <a:t>标题</a:t>
            </a:r>
            <a:r>
              <a:rPr lang="en-US" altLang="zh-CN" dirty="0"/>
              <a:t>1</a:t>
            </a:r>
            <a:endParaRPr lang="zh-CN" altLang="en-US" dirty="0"/>
          </a:p>
        </p:txBody>
      </p:sp>
      <p:sp>
        <p:nvSpPr>
          <p:cNvPr id="12" name="文本占位符 10"/>
          <p:cNvSpPr>
            <a:spLocks noGrp="1"/>
          </p:cNvSpPr>
          <p:nvPr>
            <p:ph type="body" sz="quarter" idx="11" hasCustomPrompt="1"/>
          </p:nvPr>
        </p:nvSpPr>
        <p:spPr>
          <a:xfrm>
            <a:off x="6096000" y="2554600"/>
            <a:ext cx="5879290" cy="655745"/>
          </a:xfrm>
        </p:spPr>
        <p:txBody>
          <a:bodyPr>
            <a:normAutofit/>
          </a:bodyPr>
          <a:lstStyle>
            <a:lvl1pPr>
              <a:buNone/>
              <a:defRPr sz="3600"/>
            </a:lvl1pPr>
          </a:lstStyle>
          <a:p>
            <a:pPr lvl="0"/>
            <a:r>
              <a:rPr lang="zh-CN" altLang="en-US" dirty="0"/>
              <a:t>标题</a:t>
            </a:r>
            <a:r>
              <a:rPr lang="en-US" altLang="zh-CN" dirty="0"/>
              <a:t>2</a:t>
            </a:r>
            <a:endParaRPr lang="zh-CN" altLang="en-US" dirty="0"/>
          </a:p>
        </p:txBody>
      </p:sp>
      <p:sp>
        <p:nvSpPr>
          <p:cNvPr id="13" name="文本占位符 10"/>
          <p:cNvSpPr>
            <a:spLocks noGrp="1"/>
          </p:cNvSpPr>
          <p:nvPr>
            <p:ph type="body" sz="quarter" idx="12" hasCustomPrompt="1"/>
          </p:nvPr>
        </p:nvSpPr>
        <p:spPr>
          <a:xfrm>
            <a:off x="6096000" y="3962700"/>
            <a:ext cx="5879290" cy="655745"/>
          </a:xfrm>
        </p:spPr>
        <p:txBody>
          <a:bodyPr>
            <a:normAutofit/>
          </a:bodyPr>
          <a:lstStyle>
            <a:lvl1pPr algn="l">
              <a:buNone/>
              <a:defRPr sz="3600"/>
            </a:lvl1pPr>
          </a:lstStyle>
          <a:p>
            <a:pPr lvl="0"/>
            <a:r>
              <a:rPr lang="zh-CN" altLang="en-US" dirty="0"/>
              <a:t>标题</a:t>
            </a:r>
            <a:r>
              <a:rPr lang="en-US" altLang="zh-CN" dirty="0"/>
              <a:t>3</a:t>
            </a:r>
            <a:endParaRPr lang="zh-CN" altLang="en-US" dirty="0"/>
          </a:p>
        </p:txBody>
      </p:sp>
      <p:sp>
        <p:nvSpPr>
          <p:cNvPr id="14" name="文本占位符 10"/>
          <p:cNvSpPr>
            <a:spLocks noGrp="1"/>
          </p:cNvSpPr>
          <p:nvPr>
            <p:ph type="body" sz="quarter" idx="13" hasCustomPrompt="1"/>
          </p:nvPr>
        </p:nvSpPr>
        <p:spPr>
          <a:xfrm>
            <a:off x="6096000" y="5370799"/>
            <a:ext cx="5879290" cy="655745"/>
          </a:xfrm>
        </p:spPr>
        <p:txBody>
          <a:bodyPr>
            <a:normAutofit/>
          </a:bodyPr>
          <a:lstStyle>
            <a:lvl1pPr>
              <a:buNone/>
              <a:defRPr sz="3600"/>
            </a:lvl1pPr>
          </a:lstStyle>
          <a:p>
            <a:pPr lvl="0"/>
            <a:r>
              <a:rPr lang="zh-CN" altLang="en-US" dirty="0"/>
              <a:t>标题</a:t>
            </a:r>
            <a:r>
              <a:rPr lang="en-US" altLang="zh-CN" dirty="0"/>
              <a:t>4</a:t>
            </a:r>
            <a:endParaRPr lang="zh-CN" altLang="en-US" dirty="0"/>
          </a:p>
        </p:txBody>
      </p:sp>
      <p:sp>
        <p:nvSpPr>
          <p:cNvPr id="15" name="文本占位符 10"/>
          <p:cNvSpPr>
            <a:spLocks noGrp="1"/>
          </p:cNvSpPr>
          <p:nvPr>
            <p:ph type="body" sz="quarter" idx="14" hasCustomPrompt="1"/>
          </p:nvPr>
        </p:nvSpPr>
        <p:spPr>
          <a:xfrm>
            <a:off x="4959927" y="1146499"/>
            <a:ext cx="1136073" cy="655745"/>
          </a:xfrm>
        </p:spPr>
        <p:txBody>
          <a:bodyPr>
            <a:normAutofit/>
          </a:bodyPr>
          <a:lstStyle>
            <a:lvl1pPr algn="ctr">
              <a:buNone/>
              <a:defRPr sz="3600">
                <a:solidFill>
                  <a:schemeClr val="accent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lvl="0"/>
            <a:r>
              <a:rPr lang="en-US" altLang="zh-CN" dirty="0"/>
              <a:t>01</a:t>
            </a:r>
            <a:endParaRPr lang="zh-CN" altLang="en-US" dirty="0"/>
          </a:p>
        </p:txBody>
      </p:sp>
      <p:sp>
        <p:nvSpPr>
          <p:cNvPr id="16" name="文本占位符 10"/>
          <p:cNvSpPr>
            <a:spLocks noGrp="1"/>
          </p:cNvSpPr>
          <p:nvPr>
            <p:ph type="body" sz="quarter" idx="15" hasCustomPrompt="1"/>
          </p:nvPr>
        </p:nvSpPr>
        <p:spPr>
          <a:xfrm>
            <a:off x="4959926" y="2554600"/>
            <a:ext cx="1136073" cy="655745"/>
          </a:xfrm>
        </p:spPr>
        <p:txBody>
          <a:bodyPr vert="horz" lIns="91440" tIns="45720" rIns="91440" bIns="45720" rtlCol="0">
            <a:normAutofit/>
          </a:bodyPr>
          <a:lstStyle>
            <a:lvl1pPr algn="ctr">
              <a:buNone/>
              <a:defRPr lang="zh-CN" altLang="en-US" sz="3600" dirty="0">
                <a:solidFill>
                  <a:schemeClr val="accent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lvl="0" algn="ctr">
              <a:buNone/>
            </a:pPr>
            <a:r>
              <a:rPr lang="en-US" altLang="zh-CN" dirty="0"/>
              <a:t>02</a:t>
            </a:r>
            <a:endParaRPr lang="zh-CN" altLang="en-US" dirty="0"/>
          </a:p>
        </p:txBody>
      </p:sp>
      <p:sp>
        <p:nvSpPr>
          <p:cNvPr id="17" name="文本占位符 10"/>
          <p:cNvSpPr>
            <a:spLocks noGrp="1"/>
          </p:cNvSpPr>
          <p:nvPr>
            <p:ph type="body" sz="quarter" idx="16" hasCustomPrompt="1"/>
          </p:nvPr>
        </p:nvSpPr>
        <p:spPr>
          <a:xfrm>
            <a:off x="4959925" y="3956403"/>
            <a:ext cx="1136073" cy="655745"/>
          </a:xfrm>
        </p:spPr>
        <p:txBody>
          <a:bodyPr vert="horz" lIns="91440" tIns="45720" rIns="91440" bIns="45720" rtlCol="0">
            <a:normAutofit/>
          </a:bodyPr>
          <a:lstStyle>
            <a:lvl1pPr algn="ctr">
              <a:buNone/>
              <a:defRPr lang="zh-CN" altLang="en-US" sz="3600" dirty="0">
                <a:solidFill>
                  <a:schemeClr val="accent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lvl="0" algn="ctr">
              <a:buNone/>
            </a:pPr>
            <a:r>
              <a:rPr lang="en-US" altLang="zh-CN" dirty="0"/>
              <a:t>03</a:t>
            </a:r>
            <a:endParaRPr lang="zh-CN" altLang="en-US" dirty="0"/>
          </a:p>
        </p:txBody>
      </p:sp>
      <p:sp>
        <p:nvSpPr>
          <p:cNvPr id="18" name="文本占位符 10"/>
          <p:cNvSpPr>
            <a:spLocks noGrp="1"/>
          </p:cNvSpPr>
          <p:nvPr>
            <p:ph type="body" sz="quarter" idx="17" hasCustomPrompt="1"/>
          </p:nvPr>
        </p:nvSpPr>
        <p:spPr>
          <a:xfrm>
            <a:off x="4959925" y="5358206"/>
            <a:ext cx="1136075" cy="655745"/>
          </a:xfrm>
        </p:spPr>
        <p:txBody>
          <a:bodyPr vert="horz" lIns="91440" tIns="45720" rIns="91440" bIns="45720" rtlCol="0">
            <a:normAutofit/>
          </a:bodyPr>
          <a:lstStyle>
            <a:lvl1pPr algn="ctr">
              <a:buNone/>
              <a:defRPr lang="zh-CN" altLang="en-US" sz="3600" dirty="0" smtClean="0">
                <a:solidFill>
                  <a:schemeClr val="accent1"/>
                </a:solidFill>
                <a:latin typeface="阿里巴巴普惠体 Light" panose="00020600040101010101" pitchFamily="18" charset="-122"/>
                <a:ea typeface="阿里巴巴普惠体 Light" panose="00020600040101010101" pitchFamily="18" charset="-122"/>
                <a:cs typeface="阿里巴巴普惠体 Light" panose="00020600040101010101" pitchFamily="18" charset="-122"/>
              </a:defRPr>
            </a:lvl1pPr>
          </a:lstStyle>
          <a:p>
            <a:pPr lvl="0" algn="ctr">
              <a:buNone/>
            </a:pPr>
            <a:r>
              <a:rPr lang="en-US" altLang="zh-CN" dirty="0"/>
              <a:t>04</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3">
    <p:spTree>
      <p:nvGrpSpPr>
        <p:cNvPr id="1" name=""/>
        <p:cNvGrpSpPr/>
        <p:nvPr/>
      </p:nvGrpSpPr>
      <p:grpSpPr>
        <a:xfrm>
          <a:off x="0" y="0"/>
          <a:ext cx="0" cy="0"/>
          <a:chOff x="0" y="0"/>
          <a:chExt cx="0" cy="0"/>
        </a:xfrm>
      </p:grpSpPr>
      <p:cxnSp>
        <p:nvCxnSpPr>
          <p:cNvPr id="5" name="直接连接符 4"/>
          <p:cNvCxnSpPr/>
          <p:nvPr userDrawn="1"/>
        </p:nvCxnSpPr>
        <p:spPr>
          <a:xfrm>
            <a:off x="3216275" y="2275840"/>
            <a:ext cx="0" cy="230632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6106160" y="2275840"/>
            <a:ext cx="0" cy="230632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8940800" y="2275840"/>
            <a:ext cx="0" cy="230632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文本占位符 30"/>
          <p:cNvSpPr>
            <a:spLocks noGrp="1"/>
          </p:cNvSpPr>
          <p:nvPr>
            <p:ph type="body" sz="quarter" idx="15" hasCustomPrompt="1"/>
          </p:nvPr>
        </p:nvSpPr>
        <p:spPr>
          <a:xfrm>
            <a:off x="4291934" y="2026927"/>
            <a:ext cx="773492" cy="1402073"/>
          </a:xfrm>
        </p:spPr>
        <p:txBody>
          <a:bodyPr>
            <a:normAutofit/>
          </a:bodyPr>
          <a:lstStyle>
            <a:lvl1pPr algn="ctr">
              <a:defRPr sz="8800" u="none">
                <a:solidFill>
                  <a:schemeClr val="accent1"/>
                </a:solidFill>
                <a:latin typeface="Bahnschrift" panose="020B0502040204020203" pitchFamily="34" charset="0"/>
              </a:defRPr>
            </a:lvl1pPr>
          </a:lstStyle>
          <a:p>
            <a:pPr lvl="0"/>
            <a:r>
              <a:rPr lang="en-US" altLang="zh-CN" dirty="0"/>
              <a:t>?</a:t>
            </a:r>
            <a:endParaRPr lang="zh-CN" altLang="en-US" dirty="0"/>
          </a:p>
        </p:txBody>
      </p:sp>
      <p:cxnSp>
        <p:nvCxnSpPr>
          <p:cNvPr id="33" name="直接连接符 32"/>
          <p:cNvCxnSpPr/>
          <p:nvPr userDrawn="1"/>
        </p:nvCxnSpPr>
        <p:spPr>
          <a:xfrm>
            <a:off x="4449731" y="3260217"/>
            <a:ext cx="4476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文本占位符 30"/>
          <p:cNvSpPr>
            <a:spLocks noGrp="1"/>
          </p:cNvSpPr>
          <p:nvPr>
            <p:ph type="body" sz="quarter" idx="16" hasCustomPrompt="1"/>
          </p:nvPr>
        </p:nvSpPr>
        <p:spPr>
          <a:xfrm>
            <a:off x="1443073" y="2026927"/>
            <a:ext cx="773492" cy="1402073"/>
          </a:xfrm>
        </p:spPr>
        <p:txBody>
          <a:bodyPr>
            <a:normAutofit/>
          </a:bodyPr>
          <a:lstStyle>
            <a:lvl1pPr algn="ctr">
              <a:defRPr sz="8800" u="none">
                <a:solidFill>
                  <a:schemeClr val="accent1"/>
                </a:solidFill>
                <a:latin typeface="Bahnschrift" panose="020B0502040204020203" pitchFamily="34" charset="0"/>
              </a:defRPr>
            </a:lvl1pPr>
          </a:lstStyle>
          <a:p>
            <a:pPr lvl="0"/>
            <a:r>
              <a:rPr lang="en-US" altLang="zh-CN" dirty="0"/>
              <a:t>?</a:t>
            </a:r>
            <a:endParaRPr lang="zh-CN" altLang="en-US" dirty="0"/>
          </a:p>
        </p:txBody>
      </p:sp>
      <p:cxnSp>
        <p:nvCxnSpPr>
          <p:cNvPr id="40" name="直接连接符 39"/>
          <p:cNvCxnSpPr/>
          <p:nvPr userDrawn="1"/>
        </p:nvCxnSpPr>
        <p:spPr>
          <a:xfrm>
            <a:off x="1600870" y="3260217"/>
            <a:ext cx="4476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4" name="文本占位符 43"/>
          <p:cNvSpPr>
            <a:spLocks noGrp="1"/>
          </p:cNvSpPr>
          <p:nvPr>
            <p:ph type="body" sz="quarter" idx="17" hasCustomPrompt="1"/>
          </p:nvPr>
        </p:nvSpPr>
        <p:spPr>
          <a:xfrm>
            <a:off x="3209830" y="3429000"/>
            <a:ext cx="2886170" cy="914400"/>
          </a:xfrm>
        </p:spPr>
        <p:txBody>
          <a:bodyPr/>
          <a:lstStyle>
            <a:lvl1pPr algn="ctr">
              <a:defRPr/>
            </a:lvl1pPr>
          </a:lstStyle>
          <a:p>
            <a:pPr lvl="0"/>
            <a:r>
              <a:rPr lang="zh-CN" altLang="en-US" dirty="0"/>
              <a:t>标题</a:t>
            </a:r>
            <a:r>
              <a:rPr lang="en-US" altLang="zh-CN" dirty="0"/>
              <a:t>2</a:t>
            </a:r>
            <a:endParaRPr lang="zh-CN" altLang="en-US" dirty="0"/>
          </a:p>
        </p:txBody>
      </p:sp>
      <p:sp>
        <p:nvSpPr>
          <p:cNvPr id="45" name="文本占位符 43"/>
          <p:cNvSpPr>
            <a:spLocks noGrp="1"/>
          </p:cNvSpPr>
          <p:nvPr>
            <p:ph type="body" sz="quarter" idx="18" hasCustomPrompt="1"/>
          </p:nvPr>
        </p:nvSpPr>
        <p:spPr>
          <a:xfrm>
            <a:off x="381669" y="3429000"/>
            <a:ext cx="2848862" cy="914400"/>
          </a:xfrm>
        </p:spPr>
        <p:txBody>
          <a:bodyPr/>
          <a:lstStyle>
            <a:lvl1pPr algn="ctr">
              <a:defRPr/>
            </a:lvl1pPr>
          </a:lstStyle>
          <a:p>
            <a:pPr lvl="0"/>
            <a:r>
              <a:rPr lang="zh-CN" altLang="en-US" dirty="0"/>
              <a:t>标题</a:t>
            </a:r>
            <a:r>
              <a:rPr lang="en-US" altLang="zh-CN" dirty="0"/>
              <a:t>1</a:t>
            </a:r>
            <a:endParaRPr lang="zh-CN" altLang="en-US" dirty="0"/>
          </a:p>
        </p:txBody>
      </p:sp>
      <p:sp>
        <p:nvSpPr>
          <p:cNvPr id="48" name="文本占位符 30"/>
          <p:cNvSpPr>
            <a:spLocks noGrp="1"/>
          </p:cNvSpPr>
          <p:nvPr>
            <p:ph type="body" sz="quarter" idx="19" hasCustomPrompt="1"/>
          </p:nvPr>
        </p:nvSpPr>
        <p:spPr>
          <a:xfrm>
            <a:off x="9975435" y="2026927"/>
            <a:ext cx="773492" cy="1402073"/>
          </a:xfrm>
        </p:spPr>
        <p:txBody>
          <a:bodyPr>
            <a:normAutofit/>
          </a:bodyPr>
          <a:lstStyle>
            <a:lvl1pPr algn="ctr">
              <a:defRPr sz="8800" u="none">
                <a:solidFill>
                  <a:schemeClr val="accent1"/>
                </a:solidFill>
                <a:latin typeface="Bahnschrift" panose="020B0502040204020203" pitchFamily="34" charset="0"/>
              </a:defRPr>
            </a:lvl1pPr>
          </a:lstStyle>
          <a:p>
            <a:pPr lvl="0"/>
            <a:r>
              <a:rPr lang="en-US" altLang="zh-CN" dirty="0"/>
              <a:t>?</a:t>
            </a:r>
            <a:endParaRPr lang="zh-CN" altLang="en-US" dirty="0"/>
          </a:p>
        </p:txBody>
      </p:sp>
      <p:cxnSp>
        <p:nvCxnSpPr>
          <p:cNvPr id="49" name="直接连接符 48"/>
          <p:cNvCxnSpPr/>
          <p:nvPr userDrawn="1"/>
        </p:nvCxnSpPr>
        <p:spPr>
          <a:xfrm>
            <a:off x="10133232" y="3260217"/>
            <a:ext cx="4382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文本占位符 30"/>
          <p:cNvSpPr>
            <a:spLocks noGrp="1"/>
          </p:cNvSpPr>
          <p:nvPr>
            <p:ph type="body" sz="quarter" idx="20" hasCustomPrompt="1"/>
          </p:nvPr>
        </p:nvSpPr>
        <p:spPr>
          <a:xfrm>
            <a:off x="7126574" y="2026927"/>
            <a:ext cx="773492" cy="1402073"/>
          </a:xfrm>
        </p:spPr>
        <p:txBody>
          <a:bodyPr>
            <a:normAutofit/>
          </a:bodyPr>
          <a:lstStyle>
            <a:lvl1pPr algn="ctr">
              <a:defRPr sz="8800" u="none">
                <a:solidFill>
                  <a:schemeClr val="accent1"/>
                </a:solidFill>
                <a:latin typeface="Bahnschrift" panose="020B0502040204020203" pitchFamily="34" charset="0"/>
              </a:defRPr>
            </a:lvl1pPr>
          </a:lstStyle>
          <a:p>
            <a:pPr lvl="0"/>
            <a:r>
              <a:rPr lang="en-US" altLang="zh-CN" dirty="0"/>
              <a:t>?</a:t>
            </a:r>
            <a:endParaRPr lang="zh-CN" altLang="en-US" dirty="0"/>
          </a:p>
        </p:txBody>
      </p:sp>
      <p:cxnSp>
        <p:nvCxnSpPr>
          <p:cNvPr id="51" name="直接连接符 50"/>
          <p:cNvCxnSpPr/>
          <p:nvPr userDrawn="1"/>
        </p:nvCxnSpPr>
        <p:spPr>
          <a:xfrm>
            <a:off x="7284371" y="3260217"/>
            <a:ext cx="44767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2" name="文本占位符 43"/>
          <p:cNvSpPr>
            <a:spLocks noGrp="1"/>
          </p:cNvSpPr>
          <p:nvPr>
            <p:ph type="body" sz="quarter" idx="21" hasCustomPrompt="1"/>
          </p:nvPr>
        </p:nvSpPr>
        <p:spPr>
          <a:xfrm>
            <a:off x="8930639" y="3429000"/>
            <a:ext cx="2848862" cy="914400"/>
          </a:xfrm>
        </p:spPr>
        <p:txBody>
          <a:bodyPr/>
          <a:lstStyle>
            <a:lvl1pPr algn="ctr">
              <a:defRPr/>
            </a:lvl1pPr>
          </a:lstStyle>
          <a:p>
            <a:pPr lvl="0"/>
            <a:r>
              <a:rPr lang="zh-CN" altLang="en-US" dirty="0"/>
              <a:t>标题</a:t>
            </a:r>
            <a:r>
              <a:rPr lang="en-US" altLang="zh-CN" dirty="0"/>
              <a:t>4</a:t>
            </a:r>
            <a:endParaRPr lang="zh-CN" altLang="en-US" dirty="0"/>
          </a:p>
        </p:txBody>
      </p:sp>
      <p:sp>
        <p:nvSpPr>
          <p:cNvPr id="53" name="文本占位符 43"/>
          <p:cNvSpPr>
            <a:spLocks noGrp="1"/>
          </p:cNvSpPr>
          <p:nvPr>
            <p:ph type="body" sz="quarter" idx="22" hasCustomPrompt="1"/>
          </p:nvPr>
        </p:nvSpPr>
        <p:spPr>
          <a:xfrm>
            <a:off x="6112606" y="3429000"/>
            <a:ext cx="2801425" cy="914400"/>
          </a:xfrm>
        </p:spPr>
        <p:txBody>
          <a:bodyPr/>
          <a:lstStyle>
            <a:lvl1pPr algn="ctr">
              <a:defRPr/>
            </a:lvl1pPr>
          </a:lstStyle>
          <a:p>
            <a:pPr lvl="0"/>
            <a:r>
              <a:rPr lang="zh-CN" altLang="en-US" dirty="0"/>
              <a:t>标题</a:t>
            </a:r>
            <a:r>
              <a:rPr lang="en-US" altLang="zh-CN" dirty="0"/>
              <a:t>3</a:t>
            </a:r>
            <a:endParaRPr lang="zh-CN" altLang="en-US" dirty="0"/>
          </a:p>
        </p:txBody>
      </p:sp>
      <p:sp>
        <p:nvSpPr>
          <p:cNvPr id="21" name="矩形 20"/>
          <p:cNvSpPr/>
          <p:nvPr userDrawn="1"/>
        </p:nvSpPr>
        <p:spPr>
          <a:xfrm>
            <a:off x="277092" y="230909"/>
            <a:ext cx="144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4"/>
          <p:cNvSpPr>
            <a:spLocks noGrp="1"/>
          </p:cNvSpPr>
          <p:nvPr>
            <p:ph type="body" sz="quarter" idx="10" hasCustomPrompt="1"/>
          </p:nvPr>
        </p:nvSpPr>
        <p:spPr>
          <a:xfrm>
            <a:off x="517235" y="162343"/>
            <a:ext cx="6142183" cy="529922"/>
          </a:xfrm>
        </p:spPr>
        <p:txBody>
          <a:bodyPr>
            <a:noAutofit/>
          </a:bodyPr>
          <a:lstStyle>
            <a:lvl1pPr>
              <a:buNone/>
              <a:defRPr sz="3200">
                <a:solidFill>
                  <a:schemeClr val="accent6"/>
                </a:solidFill>
              </a:defRPr>
            </a:lvl1pPr>
          </a:lstStyle>
          <a:p>
            <a:pPr lvl="0"/>
            <a:r>
              <a:rPr lang="zh-CN" altLang="en-US" dirty="0"/>
              <a:t>大标题</a:t>
            </a:r>
            <a:endParaRPr lang="zh-CN" altLang="en-US" dirty="0"/>
          </a:p>
        </p:txBody>
      </p:sp>
      <p:sp>
        <p:nvSpPr>
          <p:cNvPr id="23" name="文本占位符 4"/>
          <p:cNvSpPr>
            <a:spLocks noGrp="1"/>
          </p:cNvSpPr>
          <p:nvPr>
            <p:ph type="body" sz="quarter" idx="11" hasCustomPrompt="1"/>
          </p:nvPr>
        </p:nvSpPr>
        <p:spPr>
          <a:xfrm>
            <a:off x="517235" y="692265"/>
            <a:ext cx="6142183" cy="304364"/>
          </a:xfrm>
        </p:spPr>
        <p:txBody>
          <a:bodyPr>
            <a:noAutofit/>
          </a:bodyPr>
          <a:lstStyle>
            <a:lvl1pPr>
              <a:buNone/>
              <a:defRPr sz="1600">
                <a:solidFill>
                  <a:schemeClr val="accent5"/>
                </a:solidFill>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en-US" dirty="0"/>
              <a:t>小标题小标题小标题小标题</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RT封面2">
    <p:spTree>
      <p:nvGrpSpPr>
        <p:cNvPr id="1" name=""/>
        <p:cNvGrpSpPr/>
        <p:nvPr/>
      </p:nvGrpSpPr>
      <p:grpSpPr>
        <a:xfrm>
          <a:off x="0" y="0"/>
          <a:ext cx="0" cy="0"/>
          <a:chOff x="0" y="0"/>
          <a:chExt cx="0" cy="0"/>
        </a:xfrm>
      </p:grpSpPr>
      <p:sp>
        <p:nvSpPr>
          <p:cNvPr id="4" name="矩形 3"/>
          <p:cNvSpPr/>
          <p:nvPr userDrawn="1"/>
        </p:nvSpPr>
        <p:spPr>
          <a:xfrm>
            <a:off x="1" y="-1"/>
            <a:ext cx="4124528" cy="6858001"/>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10"/>
          <p:cNvSpPr>
            <a:spLocks noGrp="1"/>
          </p:cNvSpPr>
          <p:nvPr>
            <p:ph type="body" sz="quarter" idx="11" hasCustomPrompt="1"/>
          </p:nvPr>
        </p:nvSpPr>
        <p:spPr>
          <a:xfrm>
            <a:off x="6096000" y="3429000"/>
            <a:ext cx="5879290" cy="655745"/>
          </a:xfrm>
        </p:spPr>
        <p:txBody>
          <a:bodyPr>
            <a:normAutofit/>
          </a:bodyPr>
          <a:lstStyle>
            <a:lvl1pPr>
              <a:buNone/>
              <a:defRPr sz="3600"/>
            </a:lvl1pPr>
          </a:lstStyle>
          <a:p>
            <a:pPr lvl="0"/>
            <a:r>
              <a:rPr lang="en-US" altLang="zh-CN" dirty="0"/>
              <a:t>PART </a:t>
            </a:r>
            <a:r>
              <a:rPr lang="zh-CN" altLang="en-US" dirty="0"/>
              <a:t>标题</a:t>
            </a:r>
            <a:endParaRPr lang="zh-CN" altLang="en-US" dirty="0"/>
          </a:p>
        </p:txBody>
      </p:sp>
      <p:sp>
        <p:nvSpPr>
          <p:cNvPr id="16" name="文本占位符 10"/>
          <p:cNvSpPr>
            <a:spLocks noGrp="1"/>
          </p:cNvSpPr>
          <p:nvPr>
            <p:ph type="body" sz="quarter" idx="15" hasCustomPrompt="1"/>
          </p:nvPr>
        </p:nvSpPr>
        <p:spPr>
          <a:xfrm>
            <a:off x="6096000" y="2643022"/>
            <a:ext cx="1985819" cy="596687"/>
          </a:xfrm>
        </p:spPr>
        <p:txBody>
          <a:bodyPr vert="horz" lIns="91440" tIns="45720" rIns="91440" bIns="45720" rtlCol="0">
            <a:normAutofit/>
          </a:bodyPr>
          <a:lstStyle>
            <a:lvl1pPr algn="l">
              <a:buNone/>
              <a:defRPr lang="zh-CN" altLang="en-US" sz="3600"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lgn="ctr">
              <a:buNone/>
            </a:pPr>
            <a:r>
              <a:rPr lang="en-US" altLang="zh-CN" dirty="0"/>
              <a:t>PART 99</a:t>
            </a:r>
            <a:endParaRPr lang="zh-CN" altLang="en-US" dirty="0"/>
          </a:p>
        </p:txBody>
      </p:sp>
      <p:sp>
        <p:nvSpPr>
          <p:cNvPr id="2" name="矩形 1"/>
          <p:cNvSpPr/>
          <p:nvPr userDrawn="1"/>
        </p:nvSpPr>
        <p:spPr>
          <a:xfrm>
            <a:off x="3998530" y="2708999"/>
            <a:ext cx="252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6096000" y="3239712"/>
            <a:ext cx="1985819"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1.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总母版</a:t>
            </a:r>
            <a:r>
              <a:rPr lang="en-US" altLang="zh-CN" dirty="0"/>
              <a:t>:</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如何使用母版：</a:t>
            </a:r>
            <a:endParaRPr lang="en-US" altLang="zh-CN" dirty="0"/>
          </a:p>
          <a:p>
            <a:pPr lvl="0"/>
            <a:r>
              <a:rPr lang="en-US" altLang="zh-CN" dirty="0"/>
              <a:t>·</a:t>
            </a:r>
            <a:r>
              <a:rPr lang="zh-CN" altLang="en-US" dirty="0"/>
              <a:t>新建幻灯片 </a:t>
            </a:r>
            <a:r>
              <a:rPr lang="en-US" altLang="zh-CN" dirty="0"/>
              <a:t>– </a:t>
            </a:r>
            <a:r>
              <a:rPr lang="zh-CN" altLang="en-US" dirty="0"/>
              <a:t>右键幻灯片缩略图</a:t>
            </a:r>
            <a:r>
              <a:rPr lang="en-US" altLang="zh-CN" dirty="0"/>
              <a:t> – </a:t>
            </a:r>
            <a:r>
              <a:rPr lang="zh-CN" altLang="en-US" dirty="0"/>
              <a:t>版式 </a:t>
            </a:r>
            <a:r>
              <a:rPr lang="en-US" altLang="zh-CN" dirty="0"/>
              <a:t>– </a:t>
            </a:r>
            <a:r>
              <a:rPr lang="zh-CN" altLang="en-US" dirty="0"/>
              <a:t>选择想要的版式</a:t>
            </a:r>
            <a:endParaRPr lang="en-US" altLang="zh-CN" dirty="0"/>
          </a:p>
          <a:p>
            <a:pPr lvl="0"/>
            <a:r>
              <a:rPr lang="en-US" altLang="zh-CN" dirty="0"/>
              <a:t>·</a:t>
            </a:r>
            <a:r>
              <a:rPr lang="zh-CN" altLang="en-US" dirty="0"/>
              <a:t>单击每个虚线框就能输入文本</a:t>
            </a:r>
            <a:endParaRPr lang="en-US" altLang="zh-CN" dirty="0"/>
          </a:p>
          <a:p>
            <a:pPr lvl="0"/>
            <a:r>
              <a:rPr lang="en-US" altLang="zh-CN" dirty="0"/>
              <a:t>·</a:t>
            </a:r>
            <a:r>
              <a:rPr lang="zh-CN" altLang="en-US" dirty="0"/>
              <a:t>单击半透明的图片按钮就能上传图片</a:t>
            </a:r>
            <a:endParaRPr lang="en-US" altLang="zh-CN" dirty="0"/>
          </a:p>
          <a:p>
            <a:pPr lvl="0"/>
            <a:r>
              <a:rPr lang="en-US" altLang="zh-CN" dirty="0"/>
              <a:t>·</a:t>
            </a:r>
            <a:r>
              <a:rPr lang="zh-CN" altLang="en-US" dirty="0"/>
              <a:t>不需要的虚线框直接删除即可</a:t>
            </a:r>
            <a:endParaRPr lang="en-US" altLang="zh-CN" dirty="0"/>
          </a:p>
          <a:p>
            <a:pPr lvl="0"/>
            <a:r>
              <a:rPr lang="zh-CN" altLang="en-US" dirty="0"/>
              <a:t>如何编辑母版：</a:t>
            </a:r>
            <a:endParaRPr lang="en-US" altLang="zh-CN" dirty="0"/>
          </a:p>
          <a:p>
            <a:pPr lvl="0"/>
            <a:r>
              <a:rPr lang="en-US" altLang="zh-CN" dirty="0"/>
              <a:t>·</a:t>
            </a:r>
            <a:r>
              <a:rPr lang="zh-CN" altLang="en-US" dirty="0"/>
              <a:t>视图 </a:t>
            </a:r>
            <a:r>
              <a:rPr lang="en-US" altLang="zh-CN" dirty="0"/>
              <a:t>– </a:t>
            </a:r>
            <a:r>
              <a:rPr lang="zh-CN" altLang="en-US" dirty="0"/>
              <a:t>幻灯片母版 </a:t>
            </a:r>
            <a:r>
              <a:rPr lang="en-US" altLang="zh-CN" dirty="0"/>
              <a:t>- </a:t>
            </a:r>
            <a:r>
              <a:rPr lang="zh-CN" altLang="en-US" dirty="0"/>
              <a:t>找到想要编辑的版式</a:t>
            </a:r>
            <a:endParaRPr lang="en-US" altLang="zh-CN" dirty="0"/>
          </a:p>
          <a:p>
            <a:pPr lvl="0"/>
            <a:r>
              <a:rPr lang="zh-CN" altLang="en-US" dirty="0"/>
              <a:t>如何修改总页码</a:t>
            </a:r>
            <a:endParaRPr lang="en-US" altLang="zh-CN" dirty="0"/>
          </a:p>
          <a:p>
            <a:pPr lvl="0"/>
            <a:r>
              <a:rPr lang="en-US" altLang="zh-CN" dirty="0"/>
              <a:t>·</a:t>
            </a:r>
            <a:r>
              <a:rPr lang="zh-CN" altLang="en-US" dirty="0"/>
              <a:t>幻灯片母版视图 </a:t>
            </a:r>
            <a:r>
              <a:rPr lang="en-US" altLang="zh-CN" dirty="0"/>
              <a:t>– </a:t>
            </a:r>
            <a:r>
              <a:rPr lang="zh-CN" altLang="en-US" dirty="0"/>
              <a:t>查找</a:t>
            </a:r>
            <a:r>
              <a:rPr lang="en-US" altLang="zh-CN" dirty="0"/>
              <a:t>&amp;</a:t>
            </a:r>
            <a:r>
              <a:rPr lang="zh-CN" altLang="en-US" dirty="0"/>
              <a:t>替换 </a:t>
            </a:r>
            <a:r>
              <a:rPr lang="en-US" altLang="zh-CN" dirty="0"/>
              <a:t>– </a:t>
            </a:r>
            <a:r>
              <a:rPr lang="zh-CN" altLang="en-US" dirty="0"/>
              <a:t>总页码</a:t>
            </a:r>
            <a:r>
              <a:rPr lang="en-US" altLang="zh-CN" dirty="0"/>
              <a:t> &gt; {</a:t>
            </a:r>
            <a:r>
              <a:rPr lang="zh-CN" altLang="en-US" dirty="0"/>
              <a:t>你想要的数字</a:t>
            </a:r>
            <a:r>
              <a:rPr lang="en-US" altLang="zh-CN" dirty="0"/>
              <a:t>}</a:t>
            </a:r>
            <a:endParaRPr lang="zh-CN" altLang="en-US" dirty="0"/>
          </a:p>
          <a:p>
            <a:pPr lvl="0"/>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9FDC1-6DA3-425B-943B-9AC941701EF0}" type="slidenum">
              <a:rPr lang="zh-CN" altLang="en-US" smtClean="0"/>
            </a:fld>
            <a:endParaRPr lang="zh-CN" altLang="en-US"/>
          </a:p>
        </p:txBody>
      </p:sp>
      <p:pic>
        <p:nvPicPr>
          <p:cNvPr id="7" name="图片 6"/>
          <p:cNvPicPr>
            <a:picLocks noChangeAspect="1"/>
          </p:cNvPicPr>
          <p:nvPr userDrawn="1"/>
        </p:nvPicPr>
        <p:blipFill>
          <a:blip r:embed="rId36">
            <a:extLst>
              <a:ext uri="{28A0092B-C50C-407E-A947-70E740481C1C}">
                <a14:useLocalDpi xmlns:a14="http://schemas.microsoft.com/office/drawing/2010/main" val="0"/>
              </a:ext>
            </a:extLst>
          </a:blip>
          <a:srcRect/>
          <a:stretch>
            <a:fillRect/>
          </a:stretch>
        </p:blipFill>
        <p:spPr>
          <a:xfrm>
            <a:off x="9758723" y="109538"/>
            <a:ext cx="2228387" cy="81451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ftr="0" dt="0"/>
  <p:txStyles>
    <p:titleStyle>
      <a:lvl1pPr algn="l" defTabSz="914400" rtl="0" eaLnBrk="1" latinLnBrk="0" hangingPunct="1">
        <a:lnSpc>
          <a:spcPct val="90000"/>
        </a:lnSpc>
        <a:spcBef>
          <a:spcPct val="0"/>
        </a:spcBef>
        <a:buNone/>
        <a:defRPr sz="2400" kern="1200">
          <a:solidFill>
            <a:schemeClr val="tx1"/>
          </a:solidFill>
          <a:latin typeface="思源黑体 Medium" panose="020B0600000000000000" pitchFamily="34" charset="-122"/>
          <a:ea typeface="思源黑体 Medium" panose="020B0600000000000000" pitchFamily="34" charset="-122"/>
          <a:cs typeface="+mj-cs"/>
        </a:defRPr>
      </a:lvl1pPr>
    </p:titleStyle>
    <p:bodyStyle>
      <a:lvl1pPr marL="0" indent="0" algn="l" defTabSz="914400" rtl="0" eaLnBrk="1" latinLnBrk="0" hangingPunct="1">
        <a:lnSpc>
          <a:spcPct val="100000"/>
        </a:lnSpc>
        <a:spcBef>
          <a:spcPts val="0"/>
        </a:spcBef>
        <a:buFont typeface="Arial" panose="020B0604020202090204" pitchFamily="34" charset="0"/>
        <a:buNone/>
        <a:defRPr sz="28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896360" y="5073034"/>
            <a:ext cx="7931150" cy="623166"/>
          </a:xfrm>
        </p:spPr>
        <p:txBody>
          <a:bodyPr>
            <a:noAutofit/>
          </a:bodyPr>
          <a:lstStyle/>
          <a:p>
            <a:r>
              <a:rPr lang="zh-CN" altLang="en-US" sz="1800" dirty="0"/>
              <a:t>分享日期：</a:t>
            </a:r>
            <a:r>
              <a:rPr lang="en-US" altLang="zh-CN" sz="1800" dirty="0"/>
              <a:t>2022/9/13</a:t>
            </a:r>
            <a:endParaRPr lang="en-US" altLang="zh-CN" sz="1800" dirty="0"/>
          </a:p>
          <a:p>
            <a:r>
              <a:rPr lang="en-US" altLang="zh-CN" sz="1800" dirty="0"/>
              <a:t>     </a:t>
            </a:r>
            <a:r>
              <a:rPr lang="zh-CN" altLang="en-US" sz="1800" dirty="0"/>
              <a:t>分享人：雷镇豪</a:t>
            </a:r>
            <a:endParaRPr lang="zh-CN" altLang="en-US" sz="1800" dirty="0"/>
          </a:p>
        </p:txBody>
      </p:sp>
      <p:sp>
        <p:nvSpPr>
          <p:cNvPr id="4" name="文本占位符 3"/>
          <p:cNvSpPr>
            <a:spLocks noGrp="1"/>
          </p:cNvSpPr>
          <p:nvPr>
            <p:ph type="body" sz="quarter" idx="12"/>
          </p:nvPr>
        </p:nvSpPr>
        <p:spPr>
          <a:xfrm>
            <a:off x="4044950" y="2314367"/>
            <a:ext cx="7931150" cy="1443771"/>
          </a:xfrm>
        </p:spPr>
        <p:txBody>
          <a:bodyPr>
            <a:normAutofit/>
          </a:bodyPr>
          <a:lstStyle/>
          <a:p>
            <a:r>
              <a:rPr lang="zh-CN" altLang="en-US" sz="4000" dirty="0"/>
              <a:t>论文分享</a:t>
            </a:r>
            <a:endParaRPr lang="zh-CN" altLang="en-US" sz="4000" dirty="0"/>
          </a:p>
        </p:txBody>
      </p:sp>
      <p:pic>
        <p:nvPicPr>
          <p:cNvPr id="8" name="图片占位符 7"/>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866" r="866"/>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4531360" cy="82994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图结构数据使用的问题场景</a:t>
            </a:r>
            <a:endParaRPr lang="zh-CN" altLang="en-US" sz="2400">
              <a:latin typeface="黑体" charset="0"/>
              <a:ea typeface="黑体" charset="0"/>
              <a:cs typeface="Arial Black" panose="020B0A04020102020204" charset="0"/>
            </a:endParaRPr>
          </a:p>
          <a:p>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378460" y="1823720"/>
            <a:ext cx="11435080" cy="3467100"/>
          </a:xfrm>
          <a:prstGeom prst="rect">
            <a:avLst/>
          </a:prstGeom>
        </p:spPr>
      </p:pic>
      <p:sp>
        <p:nvSpPr>
          <p:cNvPr id="7" name="文本框 6"/>
          <p:cNvSpPr txBox="1"/>
          <p:nvPr/>
        </p:nvSpPr>
        <p:spPr>
          <a:xfrm>
            <a:off x="756920" y="1044575"/>
            <a:ext cx="11109325" cy="398780"/>
          </a:xfrm>
          <a:prstGeom prst="rect">
            <a:avLst/>
          </a:prstGeom>
          <a:noFill/>
        </p:spPr>
        <p:txBody>
          <a:bodyPr wrap="square" rtlCol="0">
            <a:spAutoFit/>
          </a:bodyPr>
          <a:p>
            <a:pPr marL="285750" indent="-285750">
              <a:buFont typeface="Arial" panose="020B0604020202090204" pitchFamily="34" charset="0"/>
              <a:buChar char="•"/>
            </a:pPr>
            <a:r>
              <a:rPr lang="zh-CN" altLang="en-US" sz="2000">
                <a:sym typeface="+mn-ea"/>
              </a:rPr>
              <a:t>抽取具有特殊属性的图</a:t>
            </a:r>
            <a:endParaRPr lang="zh-CN" altLang="en-US" sz="20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4531360" cy="82994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图结构数据使用的问题场景</a:t>
            </a:r>
            <a:endParaRPr lang="zh-CN" altLang="en-US" sz="2400">
              <a:latin typeface="黑体" charset="0"/>
              <a:ea typeface="黑体" charset="0"/>
              <a:cs typeface="Arial Black" panose="020B0A04020102020204" charset="0"/>
            </a:endParaRPr>
          </a:p>
          <a:p>
            <a:endParaRPr lang="zh-CN" altLang="en-US" sz="2400">
              <a:latin typeface="黑体" charset="0"/>
              <a:ea typeface="黑体" charset="0"/>
              <a:cs typeface="Arial Black" panose="020B0A04020102020204" charset="0"/>
            </a:endParaRPr>
          </a:p>
        </p:txBody>
      </p:sp>
      <p:pic>
        <p:nvPicPr>
          <p:cNvPr id="2" name="图片 1"/>
          <p:cNvPicPr>
            <a:picLocks noChangeAspect="1"/>
          </p:cNvPicPr>
          <p:nvPr/>
        </p:nvPicPr>
        <p:blipFill>
          <a:blip r:embed="rId1"/>
          <a:stretch>
            <a:fillRect/>
          </a:stretch>
        </p:blipFill>
        <p:spPr>
          <a:xfrm>
            <a:off x="659130" y="1837055"/>
            <a:ext cx="11532870" cy="3376930"/>
          </a:xfrm>
          <a:prstGeom prst="rect">
            <a:avLst/>
          </a:prstGeom>
        </p:spPr>
      </p:pic>
      <p:sp>
        <p:nvSpPr>
          <p:cNvPr id="7" name="文本框 6"/>
          <p:cNvSpPr txBox="1"/>
          <p:nvPr/>
        </p:nvSpPr>
        <p:spPr>
          <a:xfrm>
            <a:off x="756920" y="1142365"/>
            <a:ext cx="11109325" cy="398780"/>
          </a:xfrm>
          <a:prstGeom prst="rect">
            <a:avLst/>
          </a:prstGeom>
          <a:noFill/>
        </p:spPr>
        <p:txBody>
          <a:bodyPr wrap="square" rtlCol="0">
            <a:spAutoFit/>
          </a:bodyPr>
          <a:p>
            <a:pPr marL="285750" indent="-285750">
              <a:buFont typeface="Arial" panose="020B0604020202090204" pitchFamily="34" charset="0"/>
              <a:buChar char="•"/>
            </a:pPr>
            <a:r>
              <a:rPr lang="zh-CN" altLang="en-US" sz="2000">
                <a:sym typeface="+mn-ea"/>
              </a:rPr>
              <a:t>将节点进行分类</a:t>
            </a:r>
            <a:endParaRPr lang="zh-CN" altLang="en-US" sz="20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4531360" cy="82994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图结构数据使用的问题场景</a:t>
            </a:r>
            <a:endParaRPr lang="zh-CN" altLang="en-US" sz="2400">
              <a:latin typeface="黑体" charset="0"/>
              <a:ea typeface="黑体" charset="0"/>
              <a:cs typeface="Arial Black" panose="020B0A04020102020204" charset="0"/>
            </a:endParaRPr>
          </a:p>
          <a:p>
            <a:endParaRPr lang="zh-CN" altLang="en-US" sz="2400">
              <a:latin typeface="黑体" charset="0"/>
              <a:ea typeface="黑体" charset="0"/>
              <a:cs typeface="Arial Black" panose="020B0A04020102020204" charset="0"/>
            </a:endParaRPr>
          </a:p>
        </p:txBody>
      </p:sp>
      <p:sp>
        <p:nvSpPr>
          <p:cNvPr id="7" name="文本框 6"/>
          <p:cNvSpPr txBox="1"/>
          <p:nvPr/>
        </p:nvSpPr>
        <p:spPr>
          <a:xfrm>
            <a:off x="756920" y="1142365"/>
            <a:ext cx="11109325" cy="398780"/>
          </a:xfrm>
          <a:prstGeom prst="rect">
            <a:avLst/>
          </a:prstGeom>
          <a:noFill/>
        </p:spPr>
        <p:txBody>
          <a:bodyPr wrap="square" rtlCol="0">
            <a:spAutoFit/>
          </a:bodyPr>
          <a:p>
            <a:pPr marL="285750" indent="-285750">
              <a:buFont typeface="Arial" panose="020B0604020202090204" pitchFamily="34" charset="0"/>
              <a:buChar char="•"/>
            </a:pPr>
            <a:r>
              <a:rPr lang="zh-CN" altLang="en-US" sz="2000">
                <a:sym typeface="+mn-ea"/>
              </a:rPr>
              <a:t>对边</a:t>
            </a:r>
            <a:r>
              <a:rPr lang="en-US" altLang="zh-CN" sz="2000">
                <a:sym typeface="+mn-ea"/>
              </a:rPr>
              <a:t>(</a:t>
            </a:r>
            <a:r>
              <a:rPr lang="zh-CN" altLang="en-US" sz="2000">
                <a:sym typeface="+mn-ea"/>
              </a:rPr>
              <a:t>关系</a:t>
            </a:r>
            <a:r>
              <a:rPr lang="en-US" altLang="zh-CN" sz="2000">
                <a:sym typeface="+mn-ea"/>
              </a:rPr>
              <a:t>)</a:t>
            </a:r>
            <a:r>
              <a:rPr lang="zh-CN" altLang="en-US" sz="2000">
                <a:sym typeface="+mn-ea"/>
              </a:rPr>
              <a:t>的属性进行预测</a:t>
            </a:r>
            <a:endParaRPr lang="zh-CN" altLang="en-US" sz="2000">
              <a:sym typeface="+mn-ea"/>
            </a:endParaRPr>
          </a:p>
        </p:txBody>
      </p:sp>
      <p:pic>
        <p:nvPicPr>
          <p:cNvPr id="3" name="图片 2"/>
          <p:cNvPicPr>
            <a:picLocks noChangeAspect="1"/>
          </p:cNvPicPr>
          <p:nvPr/>
        </p:nvPicPr>
        <p:blipFill>
          <a:blip r:embed="rId1"/>
          <a:stretch>
            <a:fillRect/>
          </a:stretch>
        </p:blipFill>
        <p:spPr>
          <a:xfrm>
            <a:off x="756920" y="1765935"/>
            <a:ext cx="10405110" cy="35217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怎样将图结构的数据应用至机器学习？</a:t>
            </a:r>
            <a:endParaRPr lang="zh-CN" altLang="en-US" sz="2400">
              <a:latin typeface="黑体" charset="0"/>
              <a:ea typeface="黑体" charset="0"/>
              <a:cs typeface="Arial Black" panose="020B0A04020102020204" charset="0"/>
            </a:endParaRPr>
          </a:p>
        </p:txBody>
      </p:sp>
      <p:sp>
        <p:nvSpPr>
          <p:cNvPr id="7" name="文本框 6"/>
          <p:cNvSpPr txBox="1"/>
          <p:nvPr/>
        </p:nvSpPr>
        <p:spPr>
          <a:xfrm>
            <a:off x="518160" y="772160"/>
            <a:ext cx="9314180" cy="1322070"/>
          </a:xfrm>
          <a:prstGeom prst="rect">
            <a:avLst/>
          </a:prstGeom>
          <a:noFill/>
        </p:spPr>
        <p:txBody>
          <a:bodyPr wrap="square" rtlCol="0">
            <a:spAutoFit/>
          </a:bodyPr>
          <a:p>
            <a:pPr marL="285750" indent="-285750">
              <a:buFont typeface="Arial" panose="020B0604020202090204" pitchFamily="34" charset="0"/>
              <a:buChar char="•"/>
            </a:pPr>
            <a:r>
              <a:rPr sz="2000">
                <a:latin typeface="Apple Braille Outline 6 Dot" panose="05000000000000000000" charset="0"/>
                <a:cs typeface="Apple Braille Outline 6 Dot" panose="05000000000000000000" charset="0"/>
                <a:sym typeface="+mn-ea"/>
              </a:rPr>
              <a:t>Graphs have up to four types of information that we will potentially want to use to make predictions: nodes, edges, global-context and connectivity.</a:t>
            </a:r>
            <a:endParaRPr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r>
              <a:rPr lang="en-US" sz="2000">
                <a:latin typeface="Apple Braille Outline 6 Dot" panose="05000000000000000000" charset="0"/>
                <a:cs typeface="Apple Braille Outline 6 Dot" panose="05000000000000000000" charset="0"/>
                <a:sym typeface="+mn-ea"/>
              </a:rPr>
              <a:t>Using embedding.</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pic>
        <p:nvPicPr>
          <p:cNvPr id="4" name="图片 3"/>
          <p:cNvPicPr>
            <a:picLocks noChangeAspect="1"/>
          </p:cNvPicPr>
          <p:nvPr/>
        </p:nvPicPr>
        <p:blipFill>
          <a:blip r:embed="rId1"/>
          <a:stretch>
            <a:fillRect/>
          </a:stretch>
        </p:blipFill>
        <p:spPr>
          <a:xfrm>
            <a:off x="2480945" y="2094230"/>
            <a:ext cx="6569710" cy="4579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怎样将图结构的数据应用至机器学习？</a:t>
            </a:r>
            <a:endParaRPr lang="zh-CN" altLang="en-US" sz="2400">
              <a:latin typeface="黑体" charset="0"/>
              <a:ea typeface="黑体" charset="0"/>
              <a:cs typeface="Arial Black" panose="020B0A04020102020204" charset="0"/>
            </a:endParaRPr>
          </a:p>
        </p:txBody>
      </p:sp>
      <p:sp>
        <p:nvSpPr>
          <p:cNvPr id="7" name="文本框 6"/>
          <p:cNvSpPr txBox="1"/>
          <p:nvPr/>
        </p:nvSpPr>
        <p:spPr>
          <a:xfrm>
            <a:off x="518160" y="772160"/>
            <a:ext cx="9314180" cy="1322070"/>
          </a:xfrm>
          <a:prstGeom prst="rect">
            <a:avLst/>
          </a:prstGeom>
          <a:noFill/>
        </p:spPr>
        <p:txBody>
          <a:bodyPr wrap="square" rtlCol="0">
            <a:spAutoFit/>
          </a:bodyPr>
          <a:p>
            <a:pPr marL="285750" indent="-285750">
              <a:buFont typeface="Arial" panose="020B0604020202090204" pitchFamily="34" charset="0"/>
              <a:buChar char="•"/>
            </a:pPr>
            <a:r>
              <a:rPr sz="2000">
                <a:latin typeface="Apple Braille Outline 6 Dot" panose="05000000000000000000" charset="0"/>
                <a:cs typeface="Apple Braille Outline 6 Dot" panose="05000000000000000000" charset="0"/>
                <a:sym typeface="+mn-ea"/>
              </a:rPr>
              <a:t>Graphs have up to four types of information that we will potentially want to use to make predictions: nodes, edges, global-context and connectivity.</a:t>
            </a:r>
            <a:endParaRPr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r>
              <a:rPr lang="en-US" sz="2000">
                <a:latin typeface="Apple Braille Outline 6 Dot" panose="05000000000000000000" charset="0"/>
                <a:cs typeface="Apple Braille Outline 6 Dot" panose="05000000000000000000" charset="0"/>
                <a:sym typeface="+mn-ea"/>
              </a:rPr>
              <a:t>Using embedding.</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2015490" y="2218055"/>
            <a:ext cx="8161020" cy="4095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a:t>
            </a:r>
            <a:r>
              <a:rPr lang="zh-CN" altLang="en-US" sz="2400">
                <a:latin typeface="黑体" charset="0"/>
                <a:ea typeface="黑体" charset="0"/>
                <a:cs typeface="Arial Black" panose="020B0A04020102020204" charset="0"/>
              </a:rPr>
              <a:t>基础原理</a:t>
            </a:r>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756920" y="2461895"/>
            <a:ext cx="10367010" cy="3956050"/>
          </a:xfrm>
          <a:prstGeom prst="rect">
            <a:avLst/>
          </a:prstGeom>
        </p:spPr>
      </p:pic>
      <p:sp>
        <p:nvSpPr>
          <p:cNvPr id="4" name="文本框 3"/>
          <p:cNvSpPr txBox="1"/>
          <p:nvPr/>
        </p:nvSpPr>
        <p:spPr>
          <a:xfrm>
            <a:off x="854710" y="1038860"/>
            <a:ext cx="9314180" cy="398780"/>
          </a:xfrm>
          <a:prstGeom prst="rect">
            <a:avLst/>
          </a:prstGeom>
          <a:noFill/>
        </p:spPr>
        <p:txBody>
          <a:bodyPr wrap="square" rtlCol="0">
            <a:spAutoFit/>
          </a:bodyPr>
          <a:p>
            <a:pPr marL="285750" indent="-285750">
              <a:buFont typeface="Arial" panose="020B0604020202090204" pitchFamily="34" charset="0"/>
              <a:buChar char="•"/>
            </a:pPr>
            <a:r>
              <a:rPr lang="zh-CN" sz="2000">
                <a:latin typeface="Apple Braille Outline 6 Dot" panose="05000000000000000000" charset="0"/>
                <a:cs typeface="Apple Braille Outline 6 Dot" panose="05000000000000000000" charset="0"/>
                <a:sym typeface="+mn-ea"/>
              </a:rPr>
              <a:t>使用</a:t>
            </a:r>
            <a:r>
              <a:rPr lang="en-US" altLang="zh-CN" sz="2000">
                <a:latin typeface="Apple Braille Outline 6 Dot" panose="05000000000000000000" charset="0"/>
                <a:cs typeface="Apple Braille Outline 6 Dot" panose="05000000000000000000" charset="0"/>
                <a:sym typeface="+mn-ea"/>
              </a:rPr>
              <a:t>MLP</a:t>
            </a:r>
            <a:r>
              <a:rPr lang="zh-CN" altLang="en-US" sz="2000">
                <a:latin typeface="Apple Braille Outline 6 Dot" panose="05000000000000000000" charset="0"/>
                <a:cs typeface="Apple Braille Outline 6 Dot" panose="05000000000000000000" charset="0"/>
                <a:sym typeface="+mn-ea"/>
              </a:rPr>
              <a:t>进行层与层之间的迭代</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a:t>
            </a:r>
            <a:r>
              <a:rPr lang="zh-CN" altLang="en-US" sz="2400">
                <a:latin typeface="黑体" charset="0"/>
                <a:ea typeface="黑体" charset="0"/>
                <a:cs typeface="Arial Black" panose="020B0A04020102020204" charset="0"/>
              </a:rPr>
              <a:t>基础原理</a:t>
            </a:r>
            <a:endParaRPr lang="zh-CN" altLang="en-US" sz="2400">
              <a:latin typeface="黑体" charset="0"/>
              <a:ea typeface="黑体" charset="0"/>
              <a:cs typeface="Arial Black" panose="020B0A04020102020204" charset="0"/>
            </a:endParaRPr>
          </a:p>
        </p:txBody>
      </p:sp>
      <p:sp>
        <p:nvSpPr>
          <p:cNvPr id="4" name="文本框 3"/>
          <p:cNvSpPr txBox="1"/>
          <p:nvPr/>
        </p:nvSpPr>
        <p:spPr>
          <a:xfrm>
            <a:off x="854710" y="1038860"/>
            <a:ext cx="9314180" cy="398780"/>
          </a:xfrm>
          <a:prstGeom prst="rect">
            <a:avLst/>
          </a:prstGeom>
          <a:noFill/>
        </p:spPr>
        <p:txBody>
          <a:bodyPr wrap="square" rtlCol="0">
            <a:spAutoFit/>
          </a:bodyPr>
          <a:p>
            <a:pPr marL="285750" indent="-285750">
              <a:buFont typeface="Arial" panose="020B0604020202090204" pitchFamily="34" charset="0"/>
              <a:buChar char="•"/>
            </a:pPr>
            <a:r>
              <a:rPr lang="zh-CN" sz="2000">
                <a:latin typeface="Apple Braille Outline 6 Dot" panose="05000000000000000000" charset="0"/>
                <a:cs typeface="Apple Braille Outline 6 Dot" panose="05000000000000000000" charset="0"/>
                <a:sym typeface="+mn-ea"/>
              </a:rPr>
              <a:t>根据最终层进行预测</a:t>
            </a:r>
            <a:r>
              <a:rPr lang="en-US" altLang="zh-CN" sz="2000">
                <a:latin typeface="Apple Braille Outline 6 Dot" panose="05000000000000000000" charset="0"/>
                <a:cs typeface="Apple Braille Outline 6 Dot" panose="05000000000000000000" charset="0"/>
                <a:sym typeface="+mn-ea"/>
              </a:rPr>
              <a:t>(</a:t>
            </a:r>
            <a:r>
              <a:rPr lang="zh-CN" altLang="en-US" sz="2000">
                <a:latin typeface="Apple Braille Outline 6 Dot" panose="05000000000000000000" charset="0"/>
                <a:cs typeface="Apple Braille Outline 6 Dot" panose="05000000000000000000" charset="0"/>
                <a:sym typeface="+mn-ea"/>
              </a:rPr>
              <a:t>以顶点层面为例</a:t>
            </a:r>
            <a:r>
              <a:rPr lang="en-US" altLang="zh-CN" sz="2000">
                <a:latin typeface="Apple Braille Outline 6 Dot" panose="05000000000000000000" charset="0"/>
                <a:cs typeface="Apple Braille Outline 6 Dot" panose="05000000000000000000" charset="0"/>
                <a:sym typeface="+mn-ea"/>
              </a:rPr>
              <a:t>)</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1735455" y="1900555"/>
            <a:ext cx="8433435" cy="4038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a:t>
            </a:r>
            <a:r>
              <a:rPr lang="zh-CN" altLang="en-US" sz="2400">
                <a:latin typeface="黑体" charset="0"/>
                <a:ea typeface="黑体" charset="0"/>
                <a:cs typeface="Arial Black" panose="020B0A04020102020204" charset="0"/>
              </a:rPr>
              <a:t>基础原理</a:t>
            </a:r>
            <a:endParaRPr lang="zh-CN" altLang="en-US" sz="2400">
              <a:latin typeface="黑体" charset="0"/>
              <a:ea typeface="黑体" charset="0"/>
              <a:cs typeface="Arial Black" panose="020B0A04020102020204" charset="0"/>
            </a:endParaRPr>
          </a:p>
        </p:txBody>
      </p:sp>
      <p:sp>
        <p:nvSpPr>
          <p:cNvPr id="4" name="文本框 3"/>
          <p:cNvSpPr txBox="1"/>
          <p:nvPr/>
        </p:nvSpPr>
        <p:spPr>
          <a:xfrm>
            <a:off x="854710" y="906145"/>
            <a:ext cx="9314180" cy="398780"/>
          </a:xfrm>
          <a:prstGeom prst="rect">
            <a:avLst/>
          </a:prstGeom>
          <a:noFill/>
        </p:spPr>
        <p:txBody>
          <a:bodyPr wrap="square" rtlCol="0">
            <a:spAutoFit/>
          </a:bodyPr>
          <a:p>
            <a:pPr marL="285750" indent="-285750">
              <a:buFont typeface="Arial" panose="020B0604020202090204" pitchFamily="34" charset="0"/>
              <a:buChar char="•"/>
            </a:pPr>
            <a:r>
              <a:rPr lang="en-US" sz="2000">
                <a:latin typeface="Apple Braille Outline 6 Dot" panose="05000000000000000000" charset="0"/>
                <a:cs typeface="Apple Braille Outline 6 Dot" panose="05000000000000000000" charset="0"/>
                <a:sym typeface="+mn-ea"/>
              </a:rPr>
              <a:t>e.g. </a:t>
            </a:r>
            <a:r>
              <a:rPr lang="zh-CN" altLang="en-US" sz="2000">
                <a:latin typeface="Apple Braille Outline 6 Dot" panose="05000000000000000000" charset="0"/>
                <a:cs typeface="Apple Braille Outline 6 Dot" panose="05000000000000000000" charset="0"/>
                <a:sym typeface="+mn-ea"/>
              </a:rPr>
              <a:t>当顶点缺失自身的向量，可以采用</a:t>
            </a:r>
            <a:r>
              <a:rPr lang="en-US" altLang="zh-CN" sz="2000">
                <a:latin typeface="Apple Braille Outline 6 Dot" panose="05000000000000000000" charset="0"/>
                <a:cs typeface="Apple Braille Outline 6 Dot" panose="05000000000000000000" charset="0"/>
                <a:sym typeface="+mn-ea"/>
              </a:rPr>
              <a:t>Pooling</a:t>
            </a:r>
            <a:r>
              <a:rPr lang="zh-CN" altLang="en-US" sz="2000">
                <a:latin typeface="Apple Braille Outline 6 Dot" panose="05000000000000000000" charset="0"/>
                <a:cs typeface="Apple Braille Outline 6 Dot" panose="05000000000000000000" charset="0"/>
                <a:sym typeface="+mn-ea"/>
              </a:rPr>
              <a:t>技术获取相关信息</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pic>
        <p:nvPicPr>
          <p:cNvPr id="3" name="图片 2"/>
          <p:cNvPicPr>
            <a:picLocks noChangeAspect="1"/>
          </p:cNvPicPr>
          <p:nvPr/>
        </p:nvPicPr>
        <p:blipFill>
          <a:blip r:embed="rId1"/>
          <a:stretch>
            <a:fillRect/>
          </a:stretch>
        </p:blipFill>
        <p:spPr>
          <a:xfrm>
            <a:off x="3060700" y="1437640"/>
            <a:ext cx="6070600" cy="5130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a:t>
            </a:r>
            <a:r>
              <a:rPr lang="zh-CN" altLang="en-US" sz="2400">
                <a:latin typeface="黑体" charset="0"/>
                <a:ea typeface="黑体" charset="0"/>
                <a:cs typeface="Arial Black" panose="020B0A04020102020204" charset="0"/>
              </a:rPr>
              <a:t>基础原理</a:t>
            </a:r>
            <a:endParaRPr lang="zh-CN" altLang="en-US" sz="2400">
              <a:latin typeface="黑体" charset="0"/>
              <a:ea typeface="黑体" charset="0"/>
              <a:cs typeface="Arial Black" panose="020B0A04020102020204" charset="0"/>
            </a:endParaRPr>
          </a:p>
        </p:txBody>
      </p:sp>
      <p:sp>
        <p:nvSpPr>
          <p:cNvPr id="4" name="文本框 3"/>
          <p:cNvSpPr txBox="1"/>
          <p:nvPr/>
        </p:nvSpPr>
        <p:spPr>
          <a:xfrm>
            <a:off x="840740" y="978535"/>
            <a:ext cx="9314180" cy="398780"/>
          </a:xfrm>
          <a:prstGeom prst="rect">
            <a:avLst/>
          </a:prstGeom>
          <a:noFill/>
        </p:spPr>
        <p:txBody>
          <a:bodyPr wrap="square" rtlCol="0">
            <a:spAutoFit/>
          </a:bodyPr>
          <a:p>
            <a:pPr marL="285750" indent="-285750">
              <a:buFont typeface="Arial" panose="020B0604020202090204" pitchFamily="34" charset="0"/>
              <a:buChar char="•"/>
            </a:pPr>
            <a:r>
              <a:rPr lang="zh-CN" sz="2000">
                <a:latin typeface="Apple Braille Outline 6 Dot" panose="05000000000000000000" charset="0"/>
                <a:cs typeface="Apple Braille Outline 6 Dot" panose="05000000000000000000" charset="0"/>
                <a:sym typeface="+mn-ea"/>
              </a:rPr>
              <a:t>同理，在图的层面做预测，可以将顶点的向量</a:t>
            </a:r>
            <a:r>
              <a:rPr lang="en-US" altLang="zh-CN" sz="2000">
                <a:latin typeface="Apple Braille Outline 6 Dot" panose="05000000000000000000" charset="0"/>
                <a:cs typeface="Apple Braille Outline 6 Dot" panose="05000000000000000000" charset="0"/>
                <a:sym typeface="+mn-ea"/>
              </a:rPr>
              <a:t>Pooling</a:t>
            </a:r>
            <a:r>
              <a:rPr lang="zh-CN" sz="2000">
                <a:latin typeface="Apple Braille Outline 6 Dot" panose="05000000000000000000" charset="0"/>
                <a:cs typeface="Apple Braille Outline 6 Dot" panose="05000000000000000000" charset="0"/>
                <a:sym typeface="+mn-ea"/>
              </a:rPr>
              <a:t>为图的向量，再进行预测</a:t>
            </a:r>
            <a:r>
              <a:rPr sz="2000">
                <a:latin typeface="Apple Braille Outline 6 Dot" panose="05000000000000000000" charset="0"/>
                <a:cs typeface="Apple Braille Outline 6 Dot" panose="05000000000000000000" charset="0"/>
                <a:sym typeface="+mn-ea"/>
              </a:rPr>
              <a:t> </a:t>
            </a:r>
            <a:endParaRPr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756920" y="1666875"/>
            <a:ext cx="10714990" cy="49218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图神经网络的信息传递</a:t>
            </a:r>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1262380" y="1710055"/>
            <a:ext cx="9666605" cy="4467225"/>
          </a:xfrm>
          <a:prstGeom prst="rect">
            <a:avLst/>
          </a:prstGeom>
        </p:spPr>
      </p:pic>
      <p:sp>
        <p:nvSpPr>
          <p:cNvPr id="8" name="文本框 7"/>
          <p:cNvSpPr txBox="1"/>
          <p:nvPr/>
        </p:nvSpPr>
        <p:spPr>
          <a:xfrm>
            <a:off x="672465" y="888365"/>
            <a:ext cx="9314180" cy="398780"/>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利用其他顶点的信息进行图的更新</a:t>
            </a:r>
            <a:endParaRPr lang="zh-CN" altLang="en-US" sz="2000">
              <a:latin typeface="Apple Braille Outline 6 Dot" panose="05000000000000000000" charset="0"/>
              <a:cs typeface="Apple Braille Outline 6 Dot" panose="05000000000000000000"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847090" y="1223645"/>
            <a:ext cx="9030335" cy="1549400"/>
          </a:xfrm>
          <a:prstGeom prst="rect">
            <a:avLst/>
          </a:prstGeom>
        </p:spPr>
      </p:pic>
      <p:pic>
        <p:nvPicPr>
          <p:cNvPr id="7" name="图片 6"/>
          <p:cNvPicPr>
            <a:picLocks noChangeAspect="1"/>
          </p:cNvPicPr>
          <p:nvPr/>
        </p:nvPicPr>
        <p:blipFill>
          <a:blip r:embed="rId2"/>
          <a:stretch>
            <a:fillRect/>
          </a:stretch>
        </p:blipFill>
        <p:spPr>
          <a:xfrm>
            <a:off x="847090" y="3199130"/>
            <a:ext cx="8827135" cy="2032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图神经网络的信息传递</a:t>
            </a:r>
            <a:endParaRPr lang="zh-CN" altLang="en-US" sz="2400">
              <a:latin typeface="黑体" charset="0"/>
              <a:ea typeface="黑体" charset="0"/>
              <a:cs typeface="Arial Black" panose="020B0A04020102020204" charset="0"/>
            </a:endParaRPr>
          </a:p>
        </p:txBody>
      </p:sp>
      <p:sp>
        <p:nvSpPr>
          <p:cNvPr id="8" name="文本框 7"/>
          <p:cNvSpPr txBox="1"/>
          <p:nvPr/>
        </p:nvSpPr>
        <p:spPr>
          <a:xfrm>
            <a:off x="672465" y="888365"/>
            <a:ext cx="9314180" cy="706755"/>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常用的三种</a:t>
            </a:r>
            <a:r>
              <a:rPr lang="en-US" altLang="zh-CN" sz="2000">
                <a:latin typeface="Apple Braille Outline 6 Dot" panose="05000000000000000000" charset="0"/>
                <a:cs typeface="Apple Braille Outline 6 Dot" panose="05000000000000000000" charset="0"/>
                <a:sym typeface="+mn-ea"/>
              </a:rPr>
              <a:t>Pooling</a:t>
            </a:r>
            <a:r>
              <a:rPr lang="zh-CN" altLang="en-US" sz="2000">
                <a:latin typeface="Apple Braille Outline 6 Dot" panose="05000000000000000000" charset="0"/>
                <a:cs typeface="Apple Braille Outline 6 Dot" panose="05000000000000000000" charset="0"/>
                <a:sym typeface="+mn-ea"/>
              </a:rPr>
              <a:t>方式：</a:t>
            </a:r>
            <a:r>
              <a:rPr lang="en-US" altLang="zh-CN" sz="2000">
                <a:latin typeface="Apple Braille Outline 6 Dot" panose="05000000000000000000" charset="0"/>
                <a:cs typeface="Apple Braille Outline 6 Dot" panose="05000000000000000000" charset="0"/>
                <a:sym typeface="+mn-ea"/>
              </a:rPr>
              <a:t>sum</a:t>
            </a:r>
            <a:r>
              <a:rPr lang="zh-CN" altLang="en-US" sz="2000">
                <a:latin typeface="Apple Braille Outline 6 Dot" panose="05000000000000000000" charset="0"/>
                <a:cs typeface="Apple Braille Outline 6 Dot" panose="05000000000000000000" charset="0"/>
                <a:sym typeface="+mn-ea"/>
              </a:rPr>
              <a:t>、</a:t>
            </a:r>
            <a:r>
              <a:rPr lang="en-US" altLang="zh-CN" sz="2000">
                <a:latin typeface="Apple Braille Outline 6 Dot" panose="05000000000000000000" charset="0"/>
                <a:cs typeface="Apple Braille Outline 6 Dot" panose="05000000000000000000" charset="0"/>
                <a:sym typeface="+mn-ea"/>
              </a:rPr>
              <a:t>comcat</a:t>
            </a:r>
            <a:r>
              <a:rPr lang="zh-CN" altLang="en-US" sz="2000">
                <a:latin typeface="Apple Braille Outline 6 Dot" panose="05000000000000000000" charset="0"/>
                <a:cs typeface="Apple Braille Outline 6 Dot" panose="05000000000000000000" charset="0"/>
                <a:sym typeface="+mn-ea"/>
              </a:rPr>
              <a:t>、</a:t>
            </a:r>
            <a:r>
              <a:rPr lang="en-US" altLang="zh-CN" sz="2000">
                <a:latin typeface="Apple Braille Outline 6 Dot" panose="05000000000000000000" charset="0"/>
                <a:cs typeface="Apple Braille Outline 6 Dot" panose="05000000000000000000" charset="0"/>
                <a:sym typeface="+mn-ea"/>
              </a:rPr>
              <a:t>max</a:t>
            </a:r>
            <a:endParaRPr lang="en-US" altLang="zh-CN"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顶点、边、全局信息可以交替进行</a:t>
            </a:r>
            <a:r>
              <a:rPr lang="en-US" altLang="zh-CN" sz="2000">
                <a:latin typeface="Apple Braille Outline 6 Dot" panose="05000000000000000000" charset="0"/>
                <a:cs typeface="Apple Braille Outline 6 Dot" panose="05000000000000000000" charset="0"/>
                <a:sym typeface="+mn-ea"/>
              </a:rPr>
              <a:t>Pooling</a:t>
            </a:r>
            <a:endParaRPr lang="zh-CN" altLang="en-US"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1070610" y="2068195"/>
            <a:ext cx="9881235" cy="4292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图神经网络的信息传递</a:t>
            </a:r>
            <a:endParaRPr lang="zh-CN" altLang="en-US" sz="2400">
              <a:latin typeface="黑体" charset="0"/>
              <a:ea typeface="黑体" charset="0"/>
              <a:cs typeface="Arial Black" panose="020B0A04020102020204" charset="0"/>
            </a:endParaRPr>
          </a:p>
        </p:txBody>
      </p:sp>
      <p:sp>
        <p:nvSpPr>
          <p:cNvPr id="8" name="文本框 7"/>
          <p:cNvSpPr txBox="1"/>
          <p:nvPr/>
        </p:nvSpPr>
        <p:spPr>
          <a:xfrm>
            <a:off x="756920" y="1309370"/>
            <a:ext cx="9314180" cy="398780"/>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包含信息传递的端到端</a:t>
            </a:r>
            <a:r>
              <a:rPr lang="en-US" altLang="zh-CN" sz="2000">
                <a:latin typeface="Apple Braille Outline 6 Dot" panose="05000000000000000000" charset="0"/>
                <a:cs typeface="Apple Braille Outline 6 Dot" panose="05000000000000000000" charset="0"/>
                <a:sym typeface="+mn-ea"/>
              </a:rPr>
              <a:t>GNN</a:t>
            </a:r>
            <a:r>
              <a:rPr lang="zh-CN" altLang="en-US" sz="2000">
                <a:latin typeface="Apple Braille Outline 6 Dot" panose="05000000000000000000" charset="0"/>
                <a:cs typeface="Apple Braille Outline 6 Dot" panose="05000000000000000000" charset="0"/>
                <a:sym typeface="+mn-ea"/>
              </a:rPr>
              <a:t>架构</a:t>
            </a:r>
            <a:endParaRPr lang="zh-CN" altLang="en-US" sz="2000">
              <a:latin typeface="Apple Braille Outline 6 Dot" panose="05000000000000000000" charset="0"/>
              <a:cs typeface="Apple Braille Outline 6 Dot" panose="05000000000000000000" charset="0"/>
              <a:sym typeface="+mn-ea"/>
            </a:endParaRPr>
          </a:p>
        </p:txBody>
      </p:sp>
      <p:pic>
        <p:nvPicPr>
          <p:cNvPr id="7" name="图片 6"/>
          <p:cNvPicPr>
            <a:picLocks noChangeAspect="1"/>
          </p:cNvPicPr>
          <p:nvPr/>
        </p:nvPicPr>
        <p:blipFill>
          <a:blip r:embed="rId1"/>
          <a:stretch>
            <a:fillRect/>
          </a:stretch>
        </p:blipFill>
        <p:spPr>
          <a:xfrm>
            <a:off x="936625" y="2089785"/>
            <a:ext cx="9843135" cy="3632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sp>
        <p:nvSpPr>
          <p:cNvPr id="8" name="文本框 7"/>
          <p:cNvSpPr txBox="1"/>
          <p:nvPr/>
        </p:nvSpPr>
        <p:spPr>
          <a:xfrm>
            <a:off x="756920" y="1041400"/>
            <a:ext cx="10393680" cy="398780"/>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可选超参数：</a:t>
            </a:r>
            <a:r>
              <a:rPr lang="en-US" altLang="zh-CN" sz="2000">
                <a:latin typeface="Apple Braille Outline 6 Dot" panose="05000000000000000000" charset="0"/>
                <a:cs typeface="Apple Braille Outline 6 Dot" panose="05000000000000000000" charset="0"/>
                <a:sym typeface="+mn-ea"/>
              </a:rPr>
              <a:t>GNN</a:t>
            </a:r>
            <a:r>
              <a:rPr lang="zh-CN" altLang="en-US" sz="2000">
                <a:latin typeface="Apple Braille Outline 6 Dot" panose="05000000000000000000" charset="0"/>
                <a:cs typeface="Apple Braille Outline 6 Dot" panose="05000000000000000000" charset="0"/>
                <a:sym typeface="+mn-ea"/>
              </a:rPr>
              <a:t>层数、</a:t>
            </a:r>
            <a:r>
              <a:rPr lang="en-US" altLang="zh-CN" sz="2000">
                <a:latin typeface="Apple Braille Outline 6 Dot" panose="05000000000000000000" charset="0"/>
                <a:cs typeface="Apple Braille Outline 6 Dot" panose="05000000000000000000" charset="0"/>
                <a:sym typeface="+mn-ea"/>
              </a:rPr>
              <a:t>Pooling</a:t>
            </a:r>
            <a:r>
              <a:rPr lang="zh-CN" altLang="en-US" sz="2000">
                <a:latin typeface="Apple Braille Outline 6 Dot" panose="05000000000000000000" charset="0"/>
                <a:cs typeface="Apple Braille Outline 6 Dot" panose="05000000000000000000" charset="0"/>
                <a:sym typeface="+mn-ea"/>
              </a:rPr>
              <a:t>方法、顶点向量维度、边向量维度、全局信息向量维度</a:t>
            </a:r>
            <a:endParaRPr lang="zh-CN" altLang="en-US"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1858010" y="1708150"/>
            <a:ext cx="7927975" cy="49428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sp>
        <p:nvSpPr>
          <p:cNvPr id="8" name="文本框 7"/>
          <p:cNvSpPr txBox="1"/>
          <p:nvPr/>
        </p:nvSpPr>
        <p:spPr>
          <a:xfrm>
            <a:off x="756920" y="716280"/>
            <a:ext cx="10393680" cy="398780"/>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不同超参数对实验精度</a:t>
            </a:r>
            <a:r>
              <a:rPr lang="en-US" altLang="zh-CN" sz="2000">
                <a:latin typeface="Apple Braille Outline 6 Dot" panose="05000000000000000000" charset="0"/>
                <a:cs typeface="Apple Braille Outline 6 Dot" panose="05000000000000000000" charset="0"/>
                <a:sym typeface="+mn-ea"/>
              </a:rPr>
              <a:t>(AUC)</a:t>
            </a:r>
            <a:r>
              <a:rPr lang="zh-CN" altLang="en-US" sz="2000">
                <a:latin typeface="Apple Braille Outline 6 Dot" panose="05000000000000000000" charset="0"/>
                <a:cs typeface="Apple Braille Outline 6 Dot" panose="05000000000000000000" charset="0"/>
                <a:sym typeface="+mn-ea"/>
              </a:rPr>
              <a:t>的影响</a:t>
            </a:r>
            <a:endParaRPr lang="zh-CN" altLang="en-US" sz="2000">
              <a:latin typeface="Apple Braille Outline 6 Dot" panose="05000000000000000000" charset="0"/>
              <a:cs typeface="Apple Braille Outline 6 Dot" panose="05000000000000000000" charset="0"/>
              <a:sym typeface="+mn-ea"/>
            </a:endParaRPr>
          </a:p>
        </p:txBody>
      </p:sp>
      <p:pic>
        <p:nvPicPr>
          <p:cNvPr id="3" name="图片 2"/>
          <p:cNvPicPr>
            <a:picLocks noChangeAspect="1"/>
          </p:cNvPicPr>
          <p:nvPr/>
        </p:nvPicPr>
        <p:blipFill>
          <a:blip r:embed="rId1"/>
          <a:stretch>
            <a:fillRect/>
          </a:stretch>
        </p:blipFill>
        <p:spPr>
          <a:xfrm>
            <a:off x="1686560" y="1229995"/>
            <a:ext cx="8674735" cy="5337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sp>
        <p:nvSpPr>
          <p:cNvPr id="8" name="文本框 7"/>
          <p:cNvSpPr txBox="1"/>
          <p:nvPr/>
        </p:nvSpPr>
        <p:spPr>
          <a:xfrm>
            <a:off x="756920" y="878205"/>
            <a:ext cx="10393680" cy="706755"/>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不同超参数对实验精度</a:t>
            </a:r>
            <a:r>
              <a:rPr lang="en-US" altLang="zh-CN" sz="2000">
                <a:latin typeface="Apple Braille Outline 6 Dot" panose="05000000000000000000" charset="0"/>
                <a:cs typeface="Apple Braille Outline 6 Dot" panose="05000000000000000000" charset="0"/>
                <a:sym typeface="+mn-ea"/>
              </a:rPr>
              <a:t>(AUC)</a:t>
            </a:r>
            <a:r>
              <a:rPr lang="zh-CN" altLang="en-US" sz="2000">
                <a:latin typeface="Apple Braille Outline 6 Dot" panose="05000000000000000000" charset="0"/>
                <a:cs typeface="Apple Braille Outline 6 Dot" panose="05000000000000000000" charset="0"/>
                <a:sym typeface="+mn-ea"/>
              </a:rPr>
              <a:t>的影响</a:t>
            </a:r>
            <a:endParaRPr lang="zh-CN" altLang="en-US"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endParaRPr lang="zh-CN" altLang="en-US" sz="2000">
              <a:latin typeface="Apple Braille Outline 6 Dot" panose="05000000000000000000" charset="0"/>
              <a:cs typeface="Apple Braille Outline 6 Dot" panose="05000000000000000000" charset="0"/>
              <a:sym typeface="+mn-ea"/>
            </a:endParaRPr>
          </a:p>
        </p:txBody>
      </p:sp>
      <p:pic>
        <p:nvPicPr>
          <p:cNvPr id="4" name="图片 3"/>
          <p:cNvPicPr>
            <a:picLocks noChangeAspect="1"/>
          </p:cNvPicPr>
          <p:nvPr/>
        </p:nvPicPr>
        <p:blipFill>
          <a:blip r:embed="rId1"/>
          <a:stretch>
            <a:fillRect/>
          </a:stretch>
        </p:blipFill>
        <p:spPr>
          <a:xfrm>
            <a:off x="1897380" y="1862455"/>
            <a:ext cx="8112760" cy="38906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sp>
        <p:nvSpPr>
          <p:cNvPr id="8" name="文本框 7"/>
          <p:cNvSpPr txBox="1"/>
          <p:nvPr/>
        </p:nvSpPr>
        <p:spPr>
          <a:xfrm>
            <a:off x="756920" y="878205"/>
            <a:ext cx="10393680" cy="706755"/>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不同超参数对实验精度</a:t>
            </a:r>
            <a:r>
              <a:rPr lang="en-US" altLang="zh-CN" sz="2000">
                <a:latin typeface="Apple Braille Outline 6 Dot" panose="05000000000000000000" charset="0"/>
                <a:cs typeface="Apple Braille Outline 6 Dot" panose="05000000000000000000" charset="0"/>
                <a:sym typeface="+mn-ea"/>
              </a:rPr>
              <a:t>(AUC)</a:t>
            </a:r>
            <a:r>
              <a:rPr lang="zh-CN" altLang="en-US" sz="2000">
                <a:latin typeface="Apple Braille Outline 6 Dot" panose="05000000000000000000" charset="0"/>
                <a:cs typeface="Apple Braille Outline 6 Dot" panose="05000000000000000000" charset="0"/>
                <a:sym typeface="+mn-ea"/>
              </a:rPr>
              <a:t>的影响</a:t>
            </a:r>
            <a:endParaRPr lang="zh-CN" altLang="en-US"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endParaRPr lang="zh-CN" altLang="en-US"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1313180" y="1339215"/>
            <a:ext cx="8680450" cy="53314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pic>
        <p:nvPicPr>
          <p:cNvPr id="2" name="图片 1"/>
          <p:cNvPicPr>
            <a:picLocks noChangeAspect="1"/>
          </p:cNvPicPr>
          <p:nvPr/>
        </p:nvPicPr>
        <p:blipFill>
          <a:blip r:embed="rId1"/>
          <a:stretch>
            <a:fillRect/>
          </a:stretch>
        </p:blipFill>
        <p:spPr>
          <a:xfrm>
            <a:off x="2218055" y="1004570"/>
            <a:ext cx="7755890" cy="5593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GNN Playground</a:t>
            </a:r>
            <a:endParaRPr lang="en-US" altLang="zh-CN"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1052830" y="1297940"/>
            <a:ext cx="9762490" cy="48501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图采样</a:t>
            </a:r>
            <a:endParaRPr lang="zh-CN" altLang="en-US" sz="2400">
              <a:latin typeface="黑体" charset="0"/>
              <a:ea typeface="黑体" charset="0"/>
              <a:cs typeface="Arial Black" panose="020B0A04020102020204" charset="0"/>
            </a:endParaRPr>
          </a:p>
        </p:txBody>
      </p:sp>
      <p:pic>
        <p:nvPicPr>
          <p:cNvPr id="4" name="图片 3"/>
          <p:cNvPicPr>
            <a:picLocks noChangeAspect="1"/>
          </p:cNvPicPr>
          <p:nvPr/>
        </p:nvPicPr>
        <p:blipFill>
          <a:blip r:embed="rId1"/>
          <a:stretch>
            <a:fillRect/>
          </a:stretch>
        </p:blipFill>
        <p:spPr>
          <a:xfrm>
            <a:off x="1475740" y="1704975"/>
            <a:ext cx="9043035" cy="4457700"/>
          </a:xfrm>
          <a:prstGeom prst="rect">
            <a:avLst/>
          </a:prstGeom>
        </p:spPr>
      </p:pic>
      <p:sp>
        <p:nvSpPr>
          <p:cNvPr id="8" name="文本框 7"/>
          <p:cNvSpPr txBox="1"/>
          <p:nvPr/>
        </p:nvSpPr>
        <p:spPr>
          <a:xfrm>
            <a:off x="756920" y="892175"/>
            <a:ext cx="10393680" cy="706755"/>
          </a:xfrm>
          <a:prstGeom prst="rect">
            <a:avLst/>
          </a:prstGeom>
          <a:noFill/>
        </p:spPr>
        <p:txBody>
          <a:bodyPr wrap="square" rtlCol="0">
            <a:spAutoFit/>
          </a:bodyPr>
          <a:p>
            <a:pPr marL="285750" indent="-285750">
              <a:buFont typeface="Arial" panose="020B0604020202090204" pitchFamily="34" charset="0"/>
              <a:buChar char="•"/>
            </a:pPr>
            <a:r>
              <a:rPr lang="zh-CN" altLang="en-US" sz="2000">
                <a:latin typeface="Apple Braille Outline 6 Dot" panose="05000000000000000000" charset="0"/>
                <a:cs typeface="Apple Braille Outline 6 Dot" panose="05000000000000000000" charset="0"/>
                <a:sym typeface="+mn-ea"/>
              </a:rPr>
              <a:t>对图的顶点进行随机采样或随记游走，减小训练过程中梯度的运算量</a:t>
            </a:r>
            <a:endParaRPr lang="zh-CN" altLang="en-US" sz="2000">
              <a:latin typeface="Apple Braille Outline 6 Dot" panose="05000000000000000000" charset="0"/>
              <a:cs typeface="Apple Braille Outline 6 Dot" panose="05000000000000000000" charset="0"/>
              <a:sym typeface="+mn-ea"/>
            </a:endParaRPr>
          </a:p>
          <a:p>
            <a:pPr marL="285750" indent="-285750">
              <a:buFont typeface="Arial" panose="020B0604020202090204" pitchFamily="34" charset="0"/>
              <a:buChar char="•"/>
            </a:pPr>
            <a:endParaRPr lang="zh-CN" altLang="en-US" sz="2000">
              <a:latin typeface="Apple Braille Outline 6 Dot" panose="05000000000000000000" charset="0"/>
              <a:cs typeface="Apple Braille Outline 6 Dot" panose="05000000000000000000"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smarkKG</a:t>
            </a:r>
            <a:r>
              <a:rPr lang="zh-CN" altLang="en-US" sz="2400">
                <a:latin typeface="黑体" charset="0"/>
                <a:ea typeface="黑体" charset="0"/>
                <a:cs typeface="Arial Black" panose="020B0A04020102020204" charset="0"/>
              </a:rPr>
              <a:t>构建三国演义知识图谱</a:t>
            </a:r>
            <a:endParaRPr lang="zh-CN" altLang="en-US" sz="2400">
              <a:latin typeface="黑体" charset="0"/>
              <a:ea typeface="黑体" charset="0"/>
              <a:cs typeface="Arial Black" panose="020B0A04020102020204" charset="0"/>
            </a:endParaRPr>
          </a:p>
        </p:txBody>
      </p:sp>
      <p:sp>
        <p:nvSpPr>
          <p:cNvPr id="8" name="文本框 7"/>
          <p:cNvSpPr txBox="1"/>
          <p:nvPr/>
        </p:nvSpPr>
        <p:spPr>
          <a:xfrm>
            <a:off x="756920" y="1050925"/>
            <a:ext cx="10393680" cy="1014730"/>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手动构建知识图谱</a:t>
            </a:r>
            <a:r>
              <a:rPr lang="en-US" altLang="zh-CN" sz="2000">
                <a:latin typeface="Apple Braille Outline 6 Dot" panose="05000000000000000000" charset="0"/>
                <a:cs typeface="Apple Braille Outline 6 Dot" panose="05000000000000000000" charset="0"/>
                <a:sym typeface="+mn-ea"/>
              </a:rPr>
              <a:t>(Vetexes&amp;Edges)</a:t>
            </a:r>
            <a:endParaRPr lang="en-US" altLang="zh-CN"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通过</a:t>
            </a:r>
            <a:r>
              <a:rPr lang="en-US" altLang="zh-CN" sz="2000">
                <a:latin typeface="Apple Braille Outline 6 Dot" panose="05000000000000000000" charset="0"/>
                <a:cs typeface="Apple Braille Outline 6 Dot" panose="05000000000000000000" charset="0"/>
                <a:sym typeface="+mn-ea"/>
              </a:rPr>
              <a:t>smartKG</a:t>
            </a:r>
            <a:r>
              <a:rPr lang="zh-CN" altLang="en-US" sz="2000">
                <a:latin typeface="Apple Braille Outline 6 Dot" panose="05000000000000000000" charset="0"/>
                <a:cs typeface="Apple Braille Outline 6 Dot" panose="05000000000000000000" charset="0"/>
                <a:sym typeface="+mn-ea"/>
              </a:rPr>
              <a:t>创建数据仓库并上传</a:t>
            </a:r>
            <a:r>
              <a:rPr lang="en-US" altLang="zh-CN" sz="2000">
                <a:latin typeface="Apple Braille Outline 6 Dot" panose="05000000000000000000" charset="0"/>
                <a:cs typeface="Apple Braille Outline 6 Dot" panose="05000000000000000000" charset="0"/>
                <a:sym typeface="+mn-ea"/>
              </a:rPr>
              <a:t>excel</a:t>
            </a:r>
            <a:r>
              <a:rPr lang="zh-CN" altLang="en-US" sz="2000">
                <a:latin typeface="Apple Braille Outline 6 Dot" panose="05000000000000000000" charset="0"/>
                <a:cs typeface="Apple Braille Outline 6 Dot" panose="05000000000000000000" charset="0"/>
                <a:sym typeface="+mn-ea"/>
              </a:rPr>
              <a:t>数据</a:t>
            </a:r>
            <a:endParaRPr lang="zh-CN" altLang="en-US"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endParaRPr lang="zh-CN" altLang="en-US"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888365" y="2376170"/>
            <a:ext cx="10748010" cy="28498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100" y="982345"/>
            <a:ext cx="11084560" cy="3784600"/>
          </a:xfrm>
          <a:prstGeom prst="rect">
            <a:avLst/>
          </a:prstGeom>
          <a:noFill/>
        </p:spPr>
        <p:txBody>
          <a:bodyPr wrap="square" rtlCol="0" anchor="t">
            <a:spAutoFit/>
          </a:bodyPr>
          <a:p>
            <a:pPr marL="457200" indent="-457200" fontAlgn="auto">
              <a:lnSpc>
                <a:spcPts val="2880"/>
              </a:lnSpc>
              <a:buAutoNum type="arabicPeriod"/>
            </a:pPr>
            <a:r>
              <a:rPr lang="en-US" altLang="zh-CN" sz="2400">
                <a:latin typeface="Apple Braille Outline 6 Dot" panose="05000000000000000000" charset="0"/>
                <a:cs typeface="Apple Braille Outline 6 Dot" panose="05000000000000000000" charset="0"/>
              </a:rPr>
              <a:t>L</a:t>
            </a:r>
            <a:r>
              <a:rPr lang="zh-CN" altLang="en-US" sz="2400">
                <a:latin typeface="Apple Braille Outline 6 Dot" panose="05000000000000000000" charset="0"/>
                <a:cs typeface="Apple Braille Outline 6 Dot" panose="05000000000000000000" charset="0"/>
              </a:rPr>
              <a:t>ook</a:t>
            </a:r>
            <a:r>
              <a:rPr lang="en-US" altLang="zh-CN" sz="2400">
                <a:latin typeface="Apple Braille Outline 6 Dot" panose="05000000000000000000" charset="0"/>
                <a:cs typeface="Apple Braille Outline 6 Dot" panose="05000000000000000000" charset="0"/>
              </a:rPr>
              <a:t>ing</a:t>
            </a:r>
            <a:r>
              <a:rPr lang="zh-CN" altLang="en-US" sz="2400">
                <a:latin typeface="Apple Braille Outline 6 Dot" panose="05000000000000000000" charset="0"/>
                <a:cs typeface="Apple Braille Outline 6 Dot" panose="05000000000000000000" charset="0"/>
              </a:rPr>
              <a:t> at what kind of data is most naturally phrased as a graph, and some common examples.</a:t>
            </a:r>
            <a:endParaRPr lang="zh-CN" altLang="en-US" sz="2400">
              <a:latin typeface="Apple Braille Outline 6 Dot" panose="05000000000000000000" charset="0"/>
              <a:cs typeface="Apple Braille Outline 6 Dot" panose="05000000000000000000" charset="0"/>
            </a:endParaRPr>
          </a:p>
          <a:p>
            <a:pPr marL="457200" indent="-457200" fontAlgn="auto">
              <a:lnSpc>
                <a:spcPts val="2880"/>
              </a:lnSpc>
              <a:buAutoNum type="arabicPeriod"/>
            </a:pPr>
            <a:r>
              <a:rPr lang="en-US" altLang="zh-CN" sz="2400">
                <a:latin typeface="Apple Braille Outline 6 Dot" panose="05000000000000000000" charset="0"/>
                <a:cs typeface="Apple Braille Outline 6 Dot" panose="05000000000000000000" charset="0"/>
              </a:rPr>
              <a:t>B</a:t>
            </a:r>
            <a:r>
              <a:rPr lang="zh-CN" altLang="en-US" sz="2400">
                <a:latin typeface="Apple Braille Outline 6 Dot" panose="05000000000000000000" charset="0"/>
                <a:cs typeface="Apple Braille Outline 6 Dot" panose="05000000000000000000" charset="0"/>
              </a:rPr>
              <a:t>uild</a:t>
            </a:r>
            <a:r>
              <a:rPr lang="en-US" altLang="zh-CN" sz="2400">
                <a:latin typeface="Apple Braille Outline 6 Dot" panose="05000000000000000000" charset="0"/>
                <a:cs typeface="Apple Braille Outline 6 Dot" panose="05000000000000000000" charset="0"/>
              </a:rPr>
              <a:t>ing </a:t>
            </a:r>
            <a:r>
              <a:rPr lang="zh-CN" altLang="en-US" sz="2400">
                <a:latin typeface="Apple Braille Outline 6 Dot" panose="05000000000000000000" charset="0"/>
                <a:cs typeface="Apple Braille Outline 6 Dot" panose="05000000000000000000" charset="0"/>
              </a:rPr>
              <a:t>a modern GNN, walking through each of the parts of the model, starting with historic modeling innovations in the field. We move gradually from a bare-bones implementation to a state-of-the-art GNN model.</a:t>
            </a:r>
            <a:endParaRPr lang="zh-CN" altLang="en-US" sz="2400">
              <a:latin typeface="Apple Braille Outline 6 Dot" panose="05000000000000000000" charset="0"/>
              <a:cs typeface="Apple Braille Outline 6 Dot" panose="05000000000000000000" charset="0"/>
            </a:endParaRPr>
          </a:p>
          <a:p>
            <a:pPr marL="457200" indent="-457200" fontAlgn="auto">
              <a:lnSpc>
                <a:spcPts val="2880"/>
              </a:lnSpc>
              <a:buAutoNum type="arabicPeriod"/>
            </a:pPr>
            <a:r>
              <a:rPr lang="en-US" altLang="zh-CN" sz="2400">
                <a:latin typeface="Apple Braille Outline 6 Dot" panose="05000000000000000000" charset="0"/>
                <a:cs typeface="Apple Braille Outline 6 Dot" panose="05000000000000000000" charset="0"/>
              </a:rPr>
              <a:t>P</a:t>
            </a:r>
            <a:r>
              <a:rPr lang="zh-CN" altLang="en-US" sz="2400">
                <a:latin typeface="Apple Braille Outline 6 Dot" panose="05000000000000000000" charset="0"/>
                <a:cs typeface="Apple Braille Outline 6 Dot" panose="05000000000000000000" charset="0"/>
              </a:rPr>
              <a:t>rovid</a:t>
            </a:r>
            <a:r>
              <a:rPr lang="en-US" altLang="zh-CN" sz="2400">
                <a:latin typeface="Apple Braille Outline 6 Dot" panose="05000000000000000000" charset="0"/>
                <a:cs typeface="Apple Braille Outline 6 Dot" panose="05000000000000000000" charset="0"/>
              </a:rPr>
              <a:t>ing</a:t>
            </a:r>
            <a:r>
              <a:rPr lang="zh-CN" altLang="en-US" sz="2400">
                <a:latin typeface="Apple Braille Outline 6 Dot" panose="05000000000000000000" charset="0"/>
                <a:cs typeface="Apple Braille Outline 6 Dot" panose="05000000000000000000" charset="0"/>
              </a:rPr>
              <a:t> a GNN playground where can play around with a real-word task and dataset to build a stronger intuition of how each component of a GNN model contributes to the predictions it makes</a:t>
            </a:r>
            <a:r>
              <a:rPr lang="en-US" altLang="zh-CN" sz="2400">
                <a:latin typeface="Apple Braille Outline 6 Dot" panose="05000000000000000000" charset="0"/>
                <a:cs typeface="Apple Braille Outline 6 Dot" panose="05000000000000000000" charset="0"/>
              </a:rPr>
              <a:t>.</a:t>
            </a:r>
            <a:endParaRPr lang="en-US" altLang="zh-CN" sz="2400">
              <a:latin typeface="Apple Braille Outline 6 Dot" panose="05000000000000000000" charset="0"/>
              <a:cs typeface="Apple Braille Outline 6 Dot" panose="05000000000000000000" charset="0"/>
            </a:endParaRPr>
          </a:p>
        </p:txBody>
      </p:sp>
      <p:sp>
        <p:nvSpPr>
          <p:cNvPr id="4" name="文本框 3"/>
          <p:cNvSpPr txBox="1"/>
          <p:nvPr/>
        </p:nvSpPr>
        <p:spPr>
          <a:xfrm>
            <a:off x="784860" y="312420"/>
            <a:ext cx="2540000"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文章概要</a:t>
            </a:r>
            <a:endParaRPr lang="zh-CN" altLang="en-US" sz="2400">
              <a:latin typeface="黑体" charset="0"/>
              <a:ea typeface="黑体" charset="0"/>
              <a:cs typeface="Arial Black" panose="020B0A040201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smarkKG</a:t>
            </a:r>
            <a:r>
              <a:rPr lang="zh-CN" altLang="en-US" sz="2400">
                <a:latin typeface="黑体" charset="0"/>
                <a:ea typeface="黑体" charset="0"/>
                <a:cs typeface="Arial Black" panose="020B0A04020102020204" charset="0"/>
              </a:rPr>
              <a:t>构建三国演义知识图谱</a:t>
            </a:r>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1571625" y="1657985"/>
            <a:ext cx="8025765" cy="4954270"/>
          </a:xfrm>
          <a:prstGeom prst="rect">
            <a:avLst/>
          </a:prstGeom>
        </p:spPr>
      </p:pic>
      <p:sp>
        <p:nvSpPr>
          <p:cNvPr id="4" name="文本框 3"/>
          <p:cNvSpPr txBox="1"/>
          <p:nvPr/>
        </p:nvSpPr>
        <p:spPr>
          <a:xfrm>
            <a:off x="756920" y="798195"/>
            <a:ext cx="10393680" cy="1014730"/>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手动构建知识图谱</a:t>
            </a:r>
            <a:r>
              <a:rPr lang="en-US" altLang="zh-CN" sz="2000">
                <a:latin typeface="Apple Braille Outline 6 Dot" panose="05000000000000000000" charset="0"/>
                <a:cs typeface="Apple Braille Outline 6 Dot" panose="05000000000000000000" charset="0"/>
                <a:sym typeface="+mn-ea"/>
              </a:rPr>
              <a:t>(Vetexes&amp;Edges)</a:t>
            </a:r>
            <a:endParaRPr lang="en-US" altLang="zh-CN"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通过</a:t>
            </a:r>
            <a:r>
              <a:rPr lang="en-US" altLang="zh-CN" sz="2000">
                <a:latin typeface="Apple Braille Outline 6 Dot" panose="05000000000000000000" charset="0"/>
                <a:cs typeface="Apple Braille Outline 6 Dot" panose="05000000000000000000" charset="0"/>
                <a:sym typeface="+mn-ea"/>
              </a:rPr>
              <a:t>smartKG</a:t>
            </a:r>
            <a:r>
              <a:rPr lang="zh-CN" altLang="en-US" sz="2000">
                <a:latin typeface="Apple Braille Outline 6 Dot" panose="05000000000000000000" charset="0"/>
                <a:cs typeface="Apple Braille Outline 6 Dot" panose="05000000000000000000" charset="0"/>
                <a:sym typeface="+mn-ea"/>
              </a:rPr>
              <a:t>创建数据仓库并上传</a:t>
            </a:r>
            <a:r>
              <a:rPr lang="en-US" altLang="zh-CN" sz="2000">
                <a:latin typeface="Apple Braille Outline 6 Dot" panose="05000000000000000000" charset="0"/>
                <a:cs typeface="Apple Braille Outline 6 Dot" panose="05000000000000000000" charset="0"/>
                <a:sym typeface="+mn-ea"/>
              </a:rPr>
              <a:t>excel</a:t>
            </a:r>
            <a:r>
              <a:rPr lang="zh-CN" altLang="en-US" sz="2000">
                <a:latin typeface="Apple Braille Outline 6 Dot" panose="05000000000000000000" charset="0"/>
                <a:cs typeface="Apple Braille Outline 6 Dot" panose="05000000000000000000" charset="0"/>
                <a:sym typeface="+mn-ea"/>
              </a:rPr>
              <a:t>数据</a:t>
            </a:r>
            <a:endParaRPr lang="zh-CN" altLang="en-US"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endParaRPr lang="zh-CN" altLang="en-US" sz="2000">
              <a:latin typeface="Apple Braille Outline 6 Dot" panose="05000000000000000000" charset="0"/>
              <a:cs typeface="Apple Braille Outline 6 Dot" panose="05000000000000000000"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140335"/>
            <a:ext cx="5780405" cy="460375"/>
          </a:xfrm>
          <a:prstGeom prst="rect">
            <a:avLst/>
          </a:prstGeom>
          <a:noFill/>
        </p:spPr>
        <p:txBody>
          <a:bodyPr wrap="square" rtlCol="0" anchor="t">
            <a:spAutoFit/>
          </a:bodyPr>
          <a:p>
            <a:r>
              <a:rPr lang="en-US" altLang="zh-CN" sz="2400">
                <a:latin typeface="黑体" charset="0"/>
                <a:ea typeface="黑体" charset="0"/>
                <a:cs typeface="Arial Black" panose="020B0A04020102020204" charset="0"/>
              </a:rPr>
              <a:t>smarkKG</a:t>
            </a:r>
            <a:r>
              <a:rPr lang="zh-CN" altLang="en-US" sz="2400">
                <a:latin typeface="黑体" charset="0"/>
                <a:ea typeface="黑体" charset="0"/>
                <a:cs typeface="Arial Black" panose="020B0A04020102020204" charset="0"/>
              </a:rPr>
              <a:t>构建三国演义知识图谱</a:t>
            </a:r>
            <a:endParaRPr lang="zh-CN" altLang="en-US" sz="2400">
              <a:latin typeface="黑体" charset="0"/>
              <a:ea typeface="黑体" charset="0"/>
              <a:cs typeface="Arial Black" panose="020B0A04020102020204" charset="0"/>
            </a:endParaRPr>
          </a:p>
        </p:txBody>
      </p:sp>
      <p:sp>
        <p:nvSpPr>
          <p:cNvPr id="4" name="文本框 3"/>
          <p:cNvSpPr txBox="1"/>
          <p:nvPr/>
        </p:nvSpPr>
        <p:spPr>
          <a:xfrm>
            <a:off x="756920" y="798195"/>
            <a:ext cx="10393680" cy="1014730"/>
          </a:xfrm>
          <a:prstGeom prst="rect">
            <a:avLst/>
          </a:prstGeom>
          <a:noFill/>
        </p:spPr>
        <p:txBody>
          <a:bodyPr wrap="square" rtlCol="0">
            <a:spAutoFit/>
          </a:bodyPr>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点击可生成子图</a:t>
            </a:r>
            <a:endParaRPr lang="zh-CN" altLang="en-US"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r>
              <a:rPr lang="zh-CN" altLang="en-US" sz="2000">
                <a:latin typeface="Apple Braille Outline 6 Dot" panose="05000000000000000000" charset="0"/>
                <a:cs typeface="Apple Braille Outline 6 Dot" panose="05000000000000000000" charset="0"/>
                <a:sym typeface="+mn-ea"/>
              </a:rPr>
              <a:t>可进行机器人问答验证知识图谱的有效性</a:t>
            </a:r>
            <a:endParaRPr lang="zh-CN" altLang="en-US" sz="2000">
              <a:latin typeface="Apple Braille Outline 6 Dot" panose="05000000000000000000" charset="0"/>
              <a:cs typeface="Apple Braille Outline 6 Dot" panose="05000000000000000000" charset="0"/>
              <a:sym typeface="+mn-ea"/>
            </a:endParaRPr>
          </a:p>
          <a:p>
            <a:pPr marL="457200" indent="-457200">
              <a:buFont typeface="Arial" panose="020B0604020202090204" pitchFamily="34" charset="0"/>
              <a:buAutoNum type="arabicPeriod"/>
            </a:pPr>
            <a:endParaRPr lang="zh-CN" altLang="en-US" sz="2000">
              <a:latin typeface="Apple Braille Outline 6 Dot" panose="05000000000000000000" charset="0"/>
              <a:cs typeface="Apple Braille Outline 6 Dot" panose="05000000000000000000" charset="0"/>
              <a:sym typeface="+mn-ea"/>
            </a:endParaRPr>
          </a:p>
        </p:txBody>
      </p:sp>
      <p:pic>
        <p:nvPicPr>
          <p:cNvPr id="2" name="图片 1"/>
          <p:cNvPicPr>
            <a:picLocks noChangeAspect="1"/>
          </p:cNvPicPr>
          <p:nvPr/>
        </p:nvPicPr>
        <p:blipFill>
          <a:blip r:embed="rId1"/>
          <a:stretch>
            <a:fillRect/>
          </a:stretch>
        </p:blipFill>
        <p:spPr>
          <a:xfrm>
            <a:off x="925195" y="1812925"/>
            <a:ext cx="4720590" cy="4423410"/>
          </a:xfrm>
          <a:prstGeom prst="rect">
            <a:avLst/>
          </a:prstGeom>
        </p:spPr>
      </p:pic>
      <p:pic>
        <p:nvPicPr>
          <p:cNvPr id="5" name="图片 4"/>
          <p:cNvPicPr>
            <a:picLocks noChangeAspect="1"/>
          </p:cNvPicPr>
          <p:nvPr/>
        </p:nvPicPr>
        <p:blipFill>
          <a:blip r:embed="rId2"/>
          <a:stretch>
            <a:fillRect/>
          </a:stretch>
        </p:blipFill>
        <p:spPr>
          <a:xfrm>
            <a:off x="6438900" y="2124075"/>
            <a:ext cx="5069840" cy="3058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806065" y="2784475"/>
            <a:ext cx="6579235" cy="706755"/>
          </a:xfrm>
          <a:prstGeom prst="rect">
            <a:avLst/>
          </a:prstGeom>
          <a:noFill/>
        </p:spPr>
        <p:txBody>
          <a:bodyPr wrap="square" rtlCol="0">
            <a:spAutoFit/>
          </a:bodyPr>
          <a:p>
            <a:r>
              <a:rPr lang="en-US" altLang="zh-CN" sz="4000">
                <a:latin typeface="Arial Black" panose="020B0A04020102020204" charset="0"/>
                <a:cs typeface="Arial Black" panose="020B0A04020102020204" charset="0"/>
              </a:rPr>
              <a:t>Thanks for watching!</a:t>
            </a:r>
            <a:endParaRPr lang="en-US" altLang="zh-CN" sz="4000">
              <a:latin typeface="Arial Black" panose="020B0A04020102020204" charset="0"/>
              <a:cs typeface="Arial Black" panose="020B0A040201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78815" y="1414780"/>
            <a:ext cx="10421620" cy="4027805"/>
          </a:xfrm>
          <a:prstGeom prst="rect">
            <a:avLst/>
          </a:prstGeom>
        </p:spPr>
      </p:pic>
      <p:sp>
        <p:nvSpPr>
          <p:cNvPr id="6" name="文本框 5"/>
          <p:cNvSpPr txBox="1"/>
          <p:nvPr/>
        </p:nvSpPr>
        <p:spPr>
          <a:xfrm>
            <a:off x="784860" y="312420"/>
            <a:ext cx="3031490"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图的基本结构和表示</a:t>
            </a:r>
            <a:endParaRPr lang="zh-CN" altLang="en-US" sz="2400">
              <a:latin typeface="黑体" charset="0"/>
              <a:ea typeface="黑体" charset="0"/>
              <a:cs typeface="Arial Black" panose="020B0A040201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84860" y="312420"/>
            <a:ext cx="3031490"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图的基本结构和表示</a:t>
            </a:r>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1212215" y="1515110"/>
            <a:ext cx="8952865" cy="3828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70840" y="1966595"/>
            <a:ext cx="11450955" cy="3907790"/>
          </a:xfrm>
          <a:prstGeom prst="rect">
            <a:avLst/>
          </a:prstGeom>
        </p:spPr>
      </p:pic>
      <p:sp>
        <p:nvSpPr>
          <p:cNvPr id="6" name="文本框 5"/>
          <p:cNvSpPr txBox="1"/>
          <p:nvPr/>
        </p:nvSpPr>
        <p:spPr>
          <a:xfrm>
            <a:off x="756920" y="312420"/>
            <a:ext cx="3872230"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将图片以图结构形式表示</a:t>
            </a:r>
            <a:endParaRPr lang="zh-CN" altLang="en-US" sz="2400">
              <a:latin typeface="黑体" charset="0"/>
              <a:ea typeface="黑体" charset="0"/>
              <a:cs typeface="Arial Black" panose="020B0A040201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3872230" cy="46037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将文本以图结构形式表示</a:t>
            </a:r>
            <a:endParaRPr lang="zh-CN" altLang="en-US" sz="2400">
              <a:latin typeface="黑体" charset="0"/>
              <a:ea typeface="黑体" charset="0"/>
              <a:cs typeface="Arial Black" panose="020B0A04020102020204" charset="0"/>
            </a:endParaRPr>
          </a:p>
        </p:txBody>
      </p:sp>
      <p:pic>
        <p:nvPicPr>
          <p:cNvPr id="2" name="图片 1"/>
          <p:cNvPicPr>
            <a:picLocks noChangeAspect="1"/>
          </p:cNvPicPr>
          <p:nvPr/>
        </p:nvPicPr>
        <p:blipFill>
          <a:blip r:embed="rId1"/>
          <a:stretch>
            <a:fillRect/>
          </a:stretch>
        </p:blipFill>
        <p:spPr>
          <a:xfrm>
            <a:off x="2380615" y="2184400"/>
            <a:ext cx="7430135" cy="302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4531360" cy="82994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将小说中的</a:t>
            </a:r>
            <a:r>
              <a:rPr lang="zh-CN" altLang="en-US" sz="2400">
                <a:latin typeface="黑体" charset="0"/>
                <a:ea typeface="黑体" charset="0"/>
                <a:cs typeface="Arial Black" panose="020B0A04020102020204" charset="0"/>
                <a:sym typeface="+mn-ea"/>
              </a:rPr>
              <a:t>角色关系图结构化</a:t>
            </a:r>
            <a:endParaRPr lang="zh-CN" altLang="en-US" sz="2400">
              <a:latin typeface="黑体" charset="0"/>
              <a:ea typeface="黑体" charset="0"/>
              <a:cs typeface="Arial Black" panose="020B0A04020102020204" charset="0"/>
            </a:endParaRPr>
          </a:p>
          <a:p>
            <a:endParaRPr lang="zh-CN" altLang="en-US" sz="2400">
              <a:latin typeface="黑体" charset="0"/>
              <a:ea typeface="黑体" charset="0"/>
              <a:cs typeface="Arial Black" panose="020B0A04020102020204" charset="0"/>
            </a:endParaRPr>
          </a:p>
        </p:txBody>
      </p:sp>
      <p:pic>
        <p:nvPicPr>
          <p:cNvPr id="3" name="图片 2"/>
          <p:cNvPicPr>
            <a:picLocks noChangeAspect="1"/>
          </p:cNvPicPr>
          <p:nvPr/>
        </p:nvPicPr>
        <p:blipFill>
          <a:blip r:embed="rId1"/>
          <a:stretch>
            <a:fillRect/>
          </a:stretch>
        </p:blipFill>
        <p:spPr>
          <a:xfrm>
            <a:off x="661035" y="1597660"/>
            <a:ext cx="10870565" cy="4441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56920" y="312420"/>
            <a:ext cx="4531360" cy="829945"/>
          </a:xfrm>
          <a:prstGeom prst="rect">
            <a:avLst/>
          </a:prstGeom>
          <a:noFill/>
        </p:spPr>
        <p:txBody>
          <a:bodyPr wrap="square" rtlCol="0" anchor="t">
            <a:spAutoFit/>
          </a:bodyPr>
          <a:p>
            <a:r>
              <a:rPr lang="zh-CN" altLang="en-US" sz="2400">
                <a:latin typeface="黑体" charset="0"/>
                <a:ea typeface="黑体" charset="0"/>
                <a:cs typeface="Arial Black" panose="020B0A04020102020204" charset="0"/>
              </a:rPr>
              <a:t>图结构数据使用的问题场景</a:t>
            </a:r>
            <a:endParaRPr lang="zh-CN" altLang="en-US" sz="2400">
              <a:latin typeface="黑体" charset="0"/>
              <a:ea typeface="黑体" charset="0"/>
              <a:cs typeface="Arial Black" panose="020B0A04020102020204" charset="0"/>
            </a:endParaRPr>
          </a:p>
          <a:p>
            <a:endParaRPr lang="zh-CN" altLang="en-US" sz="2400">
              <a:latin typeface="黑体" charset="0"/>
              <a:ea typeface="黑体" charset="0"/>
              <a:cs typeface="Arial Black" panose="020B0A04020102020204" charset="0"/>
            </a:endParaRPr>
          </a:p>
        </p:txBody>
      </p:sp>
      <p:pic>
        <p:nvPicPr>
          <p:cNvPr id="2" name="图片 1"/>
          <p:cNvPicPr>
            <a:picLocks noChangeAspect="1"/>
          </p:cNvPicPr>
          <p:nvPr/>
        </p:nvPicPr>
        <p:blipFill>
          <a:blip r:embed="rId1"/>
          <a:stretch>
            <a:fillRect/>
          </a:stretch>
        </p:blipFill>
        <p:spPr>
          <a:xfrm>
            <a:off x="984885" y="2397125"/>
            <a:ext cx="10222230" cy="2891790"/>
          </a:xfrm>
          <a:prstGeom prst="rect">
            <a:avLst/>
          </a:prstGeom>
        </p:spPr>
      </p:pic>
      <p:sp>
        <p:nvSpPr>
          <p:cNvPr id="4" name="文本框 3"/>
          <p:cNvSpPr txBox="1"/>
          <p:nvPr/>
        </p:nvSpPr>
        <p:spPr>
          <a:xfrm>
            <a:off x="1184910" y="1142365"/>
            <a:ext cx="11109325" cy="1014730"/>
          </a:xfrm>
          <a:prstGeom prst="rect">
            <a:avLst/>
          </a:prstGeom>
          <a:noFill/>
        </p:spPr>
        <p:txBody>
          <a:bodyPr wrap="square" rtlCol="0">
            <a:spAutoFit/>
          </a:bodyPr>
          <a:p>
            <a:pPr marL="285750" indent="-285750">
              <a:buFont typeface="Arial" panose="020B0604020202090204" pitchFamily="34" charset="0"/>
              <a:buChar char="•"/>
            </a:pPr>
            <a:r>
              <a:rPr lang="zh-CN" altLang="en-US" sz="2000"/>
              <a:t>图层面：</a:t>
            </a:r>
            <a:r>
              <a:rPr lang="zh-CN" altLang="en-US" sz="2000">
                <a:sym typeface="+mn-ea"/>
              </a:rPr>
              <a:t>预测整个图的单个属性</a:t>
            </a:r>
            <a:endParaRPr lang="zh-CN" altLang="en-US" sz="2000"/>
          </a:p>
          <a:p>
            <a:pPr marL="285750" indent="-285750">
              <a:buFont typeface="Arial" panose="020B0604020202090204" pitchFamily="34" charset="0"/>
              <a:buChar char="•"/>
            </a:pPr>
            <a:r>
              <a:rPr lang="zh-CN" altLang="en-US" sz="2000"/>
              <a:t>顶点层面：</a:t>
            </a:r>
            <a:r>
              <a:rPr lang="zh-CN" altLang="en-US" sz="2000">
                <a:sym typeface="+mn-ea"/>
              </a:rPr>
              <a:t>预测图中单个节点的一些属性</a:t>
            </a:r>
            <a:endParaRPr lang="zh-CN" altLang="en-US" sz="2000"/>
          </a:p>
          <a:p>
            <a:pPr marL="285750" indent="-285750">
              <a:buFont typeface="Arial" panose="020B0604020202090204" pitchFamily="34" charset="0"/>
              <a:buChar char="•"/>
            </a:pPr>
            <a:r>
              <a:rPr lang="zh-CN" altLang="en-US" sz="2000"/>
              <a:t>边层面：</a:t>
            </a:r>
            <a:r>
              <a:rPr lang="zh-CN" altLang="en-US" sz="2000">
                <a:sym typeface="+mn-ea"/>
              </a:rPr>
              <a:t>预测图中边的属性或者其的存在与否</a:t>
            </a:r>
            <a:r>
              <a:rPr lang="en-US" altLang="zh-CN" sz="2000">
                <a:sym typeface="+mn-ea"/>
              </a:rPr>
              <a:t>(</a:t>
            </a:r>
            <a:r>
              <a:rPr lang="zh-CN" altLang="en-US" sz="2000">
                <a:sym typeface="+mn-ea"/>
              </a:rPr>
              <a:t>即预测节点之间是否存在关系</a:t>
            </a:r>
            <a:r>
              <a:rPr lang="en-US" altLang="zh-CN" sz="2000">
                <a:sym typeface="+mn-ea"/>
              </a:rPr>
              <a:t>)</a:t>
            </a:r>
            <a:endParaRPr lang="en-US" altLang="zh-CN" sz="2000">
              <a:sym typeface="+mn-ea"/>
            </a:endParaRPr>
          </a:p>
        </p:txBody>
      </p:sp>
    </p:spTree>
  </p:cSld>
  <p:clrMapOvr>
    <a:masterClrMapping/>
  </p:clrMapOvr>
</p:sld>
</file>

<file path=ppt/theme/theme1.xml><?xml version="1.0" encoding="utf-8"?>
<a:theme xmlns:a="http://schemas.openxmlformats.org/drawingml/2006/main" name="总母版">
  <a:themeElements>
    <a:clrScheme name="MM蓝色">
      <a:dk1>
        <a:sysClr val="windowText" lastClr="000000"/>
      </a:dk1>
      <a:lt1>
        <a:sysClr val="window" lastClr="FFFFFF"/>
      </a:lt1>
      <a:dk2>
        <a:srgbClr val="44546A"/>
      </a:dk2>
      <a:lt2>
        <a:srgbClr val="E7E6E6"/>
      </a:lt2>
      <a:accent1>
        <a:srgbClr val="1875F0"/>
      </a:accent1>
      <a:accent2>
        <a:srgbClr val="266AC4"/>
      </a:accent2>
      <a:accent3>
        <a:srgbClr val="FFC000"/>
      </a:accent3>
      <a:accent4>
        <a:srgbClr val="C00000"/>
      </a:accent4>
      <a:accent5>
        <a:srgbClr val="000000"/>
      </a:accent5>
      <a:accent6>
        <a:srgbClr val="1875F0"/>
      </a:accent6>
      <a:hlink>
        <a:srgbClr val="7030A0"/>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1745</Words>
  <Application>WPS 表格</Application>
  <PresentationFormat>宽屏</PresentationFormat>
  <Paragraphs>130</Paragraphs>
  <Slides>32</Slides>
  <Notes>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32</vt:i4>
      </vt:variant>
    </vt:vector>
  </HeadingPairs>
  <TitlesOfParts>
    <vt:vector size="63" baseType="lpstr">
      <vt:lpstr>Arial</vt:lpstr>
      <vt:lpstr>方正书宋_GBK</vt:lpstr>
      <vt:lpstr>Wingdings</vt:lpstr>
      <vt:lpstr>思源黑体 Medium</vt:lpstr>
      <vt:lpstr>苹方-简</vt:lpstr>
      <vt:lpstr>阿里巴巴普惠体</vt:lpstr>
      <vt:lpstr>Bahnschrift</vt:lpstr>
      <vt:lpstr>阿里巴巴普惠体 Medium</vt:lpstr>
      <vt:lpstr>微软雅黑</vt:lpstr>
      <vt:lpstr>汉仪旗黑</vt:lpstr>
      <vt:lpstr>阿里巴巴普惠体 Light</vt:lpstr>
      <vt:lpstr>微软雅黑 Light</vt:lpstr>
      <vt:lpstr>腾祥嘉丽中黑简</vt:lpstr>
      <vt:lpstr>Bahnschrift SemiBold</vt:lpstr>
      <vt:lpstr>等线</vt:lpstr>
      <vt:lpstr>汉仪中等线KW</vt:lpstr>
      <vt:lpstr>宋体</vt:lpstr>
      <vt:lpstr>Arial Unicode MS</vt:lpstr>
      <vt:lpstr>汉仪书宋二KW</vt:lpstr>
      <vt:lpstr>思源黑体 Medium</vt:lpstr>
      <vt:lpstr>阿里巴巴普惠体</vt:lpstr>
      <vt:lpstr>Arial Black</vt:lpstr>
      <vt:lpstr>Bodoni 72 Oldstyle Book</vt:lpstr>
      <vt:lpstr>Apple Braille Outline 6 Dot</vt:lpstr>
      <vt:lpstr>標楷體</vt:lpstr>
      <vt:lpstr>报隶-简</vt:lpstr>
      <vt:lpstr>黑体</vt:lpstr>
      <vt:lpstr>汉仪中黑KW</vt:lpstr>
      <vt:lpstr>Wingdings</vt:lpstr>
      <vt:lpstr>宋体-简</vt:lpstr>
      <vt:lpstr>总母版</vt:lpstr>
      <vt:lpstr>PowerPoint 演示文稿</vt:lpstr>
      <vt:lpstr>未来展望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Icy Leaves</dc:creator>
  <cp:lastModifiedBy>leizhenhao</cp:lastModifiedBy>
  <cp:revision>284</cp:revision>
  <dcterms:created xsi:type="dcterms:W3CDTF">2022-09-13T12:28:53Z</dcterms:created>
  <dcterms:modified xsi:type="dcterms:W3CDTF">2022-09-13T12:28:53Z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ies>
</file>